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af16e524d445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9bab8c757948c0"/>
  </p:sldMasterIdLst>
  <p:sldIdLst>
    <p:sldId xmlns:r="http://schemas.openxmlformats.org/officeDocument/2006/relationships" id="256" r:id="R71e3fd35eef44a33"/>
    <p:sldId xmlns:r="http://schemas.openxmlformats.org/officeDocument/2006/relationships" id="257" r:id="Re122551c22514b6a"/>
    <p:sldId xmlns:r="http://schemas.openxmlformats.org/officeDocument/2006/relationships" id="258" r:id="Rcfc5e65e353a4b40"/>
    <p:sldId xmlns:r="http://schemas.openxmlformats.org/officeDocument/2006/relationships" id="259" r:id="R792f5acadb1549ac"/>
    <p:sldId xmlns:r="http://schemas.openxmlformats.org/officeDocument/2006/relationships" id="260" r:id="Rb38f7834a54a4918"/>
    <p:sldId xmlns:r="http://schemas.openxmlformats.org/officeDocument/2006/relationships" id="261" r:id="Red0fa59538dc45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9bab8c757948c0" /><Relationship Type="http://schemas.openxmlformats.org/officeDocument/2006/relationships/slide" Target="/ppt/slides/slide1.xml" Id="R71e3fd35eef44a33" /><Relationship Type="http://schemas.openxmlformats.org/officeDocument/2006/relationships/slide" Target="/ppt/slides/slide2.xml" Id="Re122551c22514b6a" /><Relationship Type="http://schemas.openxmlformats.org/officeDocument/2006/relationships/slide" Target="/ppt/slides/slide3.xml" Id="Rcfc5e65e353a4b40" /><Relationship Type="http://schemas.openxmlformats.org/officeDocument/2006/relationships/slide" Target="/ppt/slides/slide4.xml" Id="R792f5acadb1549ac" /><Relationship Type="http://schemas.openxmlformats.org/officeDocument/2006/relationships/slide" Target="/ppt/slides/slide5.xml" Id="Rb38f7834a54a4918" /><Relationship Type="http://schemas.openxmlformats.org/officeDocument/2006/relationships/slide" Target="/ppt/slides/slide6.xml" Id="Red0fa59538dc45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2f3001fc1645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0415b204c4f9a" /><Relationship Type="http://schemas.openxmlformats.org/officeDocument/2006/relationships/theme" Target="/ppt/slideMasters/theme/theme1.xml" Id="Rabfefefa54024d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40415b204c4f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4d4a68d7e4b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7da85534347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4508c815d49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6fabaab174f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88634a00844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516e0d5aa48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POLLEN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Frøydis M. Forberg, Strømsborgveien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989 278 517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