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1dc3fbb4c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c050acfe44e1b"/>
  </p:sldMasterIdLst>
  <p:sldIdLst>
    <p:sldId xmlns:r="http://schemas.openxmlformats.org/officeDocument/2006/relationships" id="256" r:id="R052c3a5b0fe4460f"/>
    <p:sldId xmlns:r="http://schemas.openxmlformats.org/officeDocument/2006/relationships" id="257" r:id="R4e203620a3074282"/>
    <p:sldId xmlns:r="http://schemas.openxmlformats.org/officeDocument/2006/relationships" id="258" r:id="R6ebfbac1541e4056"/>
    <p:sldId xmlns:r="http://schemas.openxmlformats.org/officeDocument/2006/relationships" id="259" r:id="Rf55bfd1f5c51463e"/>
    <p:sldId xmlns:r="http://schemas.openxmlformats.org/officeDocument/2006/relationships" id="260" r:id="R0917ebfa146447c2"/>
    <p:sldId xmlns:r="http://schemas.openxmlformats.org/officeDocument/2006/relationships" id="261" r:id="R1ac684c83ae643d4"/>
    <p:sldId xmlns:r="http://schemas.openxmlformats.org/officeDocument/2006/relationships" id="262" r:id="Rfa3199aa0c38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c050acfe44e1b" /><Relationship Type="http://schemas.openxmlformats.org/officeDocument/2006/relationships/slide" Target="/ppt/slides/slide1.xml" Id="R052c3a5b0fe4460f" /><Relationship Type="http://schemas.openxmlformats.org/officeDocument/2006/relationships/slide" Target="/ppt/slides/slide2.xml" Id="R4e203620a3074282" /><Relationship Type="http://schemas.openxmlformats.org/officeDocument/2006/relationships/slide" Target="/ppt/slides/slide3.xml" Id="R6ebfbac1541e4056" /><Relationship Type="http://schemas.openxmlformats.org/officeDocument/2006/relationships/slide" Target="/ppt/slides/slide4.xml" Id="Rf55bfd1f5c51463e" /><Relationship Type="http://schemas.openxmlformats.org/officeDocument/2006/relationships/slide" Target="/ppt/slides/slide5.xml" Id="R0917ebfa146447c2" /><Relationship Type="http://schemas.openxmlformats.org/officeDocument/2006/relationships/slide" Target="/ppt/slides/slide6.xml" Id="R1ac684c83ae643d4" /><Relationship Type="http://schemas.openxmlformats.org/officeDocument/2006/relationships/slide" Target="/ppt/slides/slide7.xml" Id="Rfa3199aa0c38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d2b3736b2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3a4876b1f4bd9" /><Relationship Type="http://schemas.openxmlformats.org/officeDocument/2006/relationships/theme" Target="/ppt/slideMasters/theme/theme1.xml" Id="R15f4bbec4d7b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3a4876b1f4b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2c09a067e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bdb4fe2d6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b8c146b94a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98dfc9d5c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5e0eaf631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22856c383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49f60c46e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44 115 332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291 302 414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306 780 932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FORBERG-SKOGENG VICTOR E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SKOGENG ADRIAN FORBERG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FRØYDIS MABEL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Frøydis M. Forberg, 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