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89b2e2c74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076ac84dc437c"/>
  </p:sldMasterIdLst>
  <p:sldIdLst>
    <p:sldId xmlns:r="http://schemas.openxmlformats.org/officeDocument/2006/relationships" id="256" r:id="Rf98ae9f906d34cea"/>
    <p:sldId xmlns:r="http://schemas.openxmlformats.org/officeDocument/2006/relationships" id="257" r:id="Rb2fb8e3ec4624fcd"/>
    <p:sldId xmlns:r="http://schemas.openxmlformats.org/officeDocument/2006/relationships" id="258" r:id="Ra8d1e892e5ea418d"/>
    <p:sldId xmlns:r="http://schemas.openxmlformats.org/officeDocument/2006/relationships" id="259" r:id="R68bf24ed4a514996"/>
    <p:sldId xmlns:r="http://schemas.openxmlformats.org/officeDocument/2006/relationships" id="260" r:id="Rd606876ff97644d4"/>
    <p:sldId xmlns:r="http://schemas.openxmlformats.org/officeDocument/2006/relationships" id="261" r:id="R84db9c5d1ef2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076ac84dc437c" /><Relationship Type="http://schemas.openxmlformats.org/officeDocument/2006/relationships/slide" Target="/ppt/slides/slide1.xml" Id="Rf98ae9f906d34cea" /><Relationship Type="http://schemas.openxmlformats.org/officeDocument/2006/relationships/slide" Target="/ppt/slides/slide2.xml" Id="Rb2fb8e3ec4624fcd" /><Relationship Type="http://schemas.openxmlformats.org/officeDocument/2006/relationships/slide" Target="/ppt/slides/slide3.xml" Id="Ra8d1e892e5ea418d" /><Relationship Type="http://schemas.openxmlformats.org/officeDocument/2006/relationships/slide" Target="/ppt/slides/slide4.xml" Id="R68bf24ed4a514996" /><Relationship Type="http://schemas.openxmlformats.org/officeDocument/2006/relationships/slide" Target="/ppt/slides/slide5.xml" Id="Rd606876ff97644d4" /><Relationship Type="http://schemas.openxmlformats.org/officeDocument/2006/relationships/slide" Target="/ppt/slides/slide6.xml" Id="R84db9c5d1ef2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8b1110d5e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3980bd3a4f4c" /><Relationship Type="http://schemas.openxmlformats.org/officeDocument/2006/relationships/theme" Target="/ppt/slideMasters/theme/theme1.xml" Id="R7e6e4931e3da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23980bd3a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28b839b67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a31bd737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eb5927c6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cbf7637f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57a55a45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76eca97d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