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40b26dd7342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e827efd064aeb"/>
  </p:sldMasterIdLst>
  <p:sldIdLst>
    <p:sldId xmlns:r="http://schemas.openxmlformats.org/officeDocument/2006/relationships" id="256" r:id="R91a969bbe3c84533"/>
    <p:sldId xmlns:r="http://schemas.openxmlformats.org/officeDocument/2006/relationships" id="257" r:id="R650bc5399ac44fb7"/>
    <p:sldId xmlns:r="http://schemas.openxmlformats.org/officeDocument/2006/relationships" id="258" r:id="R7bdf1abc37604f0f"/>
    <p:sldId xmlns:r="http://schemas.openxmlformats.org/officeDocument/2006/relationships" id="259" r:id="R038f95ddfb834fc4"/>
    <p:sldId xmlns:r="http://schemas.openxmlformats.org/officeDocument/2006/relationships" id="260" r:id="R5acc0d0aa9214467"/>
    <p:sldId xmlns:r="http://schemas.openxmlformats.org/officeDocument/2006/relationships" id="261" r:id="R371477d71bd74bfe"/>
    <p:sldId xmlns:r="http://schemas.openxmlformats.org/officeDocument/2006/relationships" id="262" r:id="R66ce14f5bdfe4a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e827efd064aeb" /><Relationship Type="http://schemas.openxmlformats.org/officeDocument/2006/relationships/slide" Target="/ppt/slides/slide1.xml" Id="R91a969bbe3c84533" /><Relationship Type="http://schemas.openxmlformats.org/officeDocument/2006/relationships/slide" Target="/ppt/slides/slide2.xml" Id="R650bc5399ac44fb7" /><Relationship Type="http://schemas.openxmlformats.org/officeDocument/2006/relationships/slide" Target="/ppt/slides/slide3.xml" Id="R7bdf1abc37604f0f" /><Relationship Type="http://schemas.openxmlformats.org/officeDocument/2006/relationships/slide" Target="/ppt/slides/slide4.xml" Id="R038f95ddfb834fc4" /><Relationship Type="http://schemas.openxmlformats.org/officeDocument/2006/relationships/slide" Target="/ppt/slides/slide5.xml" Id="R5acc0d0aa9214467" /><Relationship Type="http://schemas.openxmlformats.org/officeDocument/2006/relationships/slide" Target="/ppt/slides/slide6.xml" Id="R371477d71bd74bfe" /><Relationship Type="http://schemas.openxmlformats.org/officeDocument/2006/relationships/slide" Target="/ppt/slides/slide7.xml" Id="R66ce14f5bdfe4a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30674278e46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b9bae34154666" /><Relationship Type="http://schemas.openxmlformats.org/officeDocument/2006/relationships/theme" Target="/ppt/slideMasters/theme/theme1.xml" Id="R1fd7f93f2f1b4a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b9bae341546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680f9b5bb47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d7529230f42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849984bd7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e58cb0acd4a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43c7c158f45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7cfa2816d49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513d76c1844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REGNSKAP OG RÅDGIVNING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3 286 784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2 553 173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NINA HORNÆS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etg,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