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10bf16e93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7ef65bc9e40f4"/>
  </p:sldMasterIdLst>
  <p:sldIdLst>
    <p:sldId xmlns:r="http://schemas.openxmlformats.org/officeDocument/2006/relationships" id="256" r:id="Rf5e1e48c0d364a4b"/>
    <p:sldId xmlns:r="http://schemas.openxmlformats.org/officeDocument/2006/relationships" id="257" r:id="Rba11d5873eb8429c"/>
    <p:sldId xmlns:r="http://schemas.openxmlformats.org/officeDocument/2006/relationships" id="258" r:id="R32ab049c7fad46b4"/>
    <p:sldId xmlns:r="http://schemas.openxmlformats.org/officeDocument/2006/relationships" id="259" r:id="Rf7ba6048245044e8"/>
    <p:sldId xmlns:r="http://schemas.openxmlformats.org/officeDocument/2006/relationships" id="260" r:id="R1070f470b92e4f84"/>
    <p:sldId xmlns:r="http://schemas.openxmlformats.org/officeDocument/2006/relationships" id="261" r:id="R8a138290f97d4c50"/>
    <p:sldId xmlns:r="http://schemas.openxmlformats.org/officeDocument/2006/relationships" id="262" r:id="R6ca5baf41927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7ef65bc9e40f4" /><Relationship Type="http://schemas.openxmlformats.org/officeDocument/2006/relationships/slide" Target="/ppt/slides/slide1.xml" Id="Rf5e1e48c0d364a4b" /><Relationship Type="http://schemas.openxmlformats.org/officeDocument/2006/relationships/slide" Target="/ppt/slides/slide2.xml" Id="Rba11d5873eb8429c" /><Relationship Type="http://schemas.openxmlformats.org/officeDocument/2006/relationships/slide" Target="/ppt/slides/slide3.xml" Id="R32ab049c7fad46b4" /><Relationship Type="http://schemas.openxmlformats.org/officeDocument/2006/relationships/slide" Target="/ppt/slides/slide4.xml" Id="Rf7ba6048245044e8" /><Relationship Type="http://schemas.openxmlformats.org/officeDocument/2006/relationships/slide" Target="/ppt/slides/slide5.xml" Id="R1070f470b92e4f84" /><Relationship Type="http://schemas.openxmlformats.org/officeDocument/2006/relationships/slide" Target="/ppt/slides/slide6.xml" Id="R8a138290f97d4c50" /><Relationship Type="http://schemas.openxmlformats.org/officeDocument/2006/relationships/slide" Target="/ppt/slides/slide7.xml" Id="R6ca5baf41927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a8237623f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1f02c77fc4b95" /><Relationship Type="http://schemas.openxmlformats.org/officeDocument/2006/relationships/theme" Target="/ppt/slideMasters/theme/theme1.xml" Id="R2af2b4245a41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1f02c77fc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e4ceadfe0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ca19dfa9f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ac59187c6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2775e2b5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3fb2b8d41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42d8b3e0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49a7c37ed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TROLLHEIM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TROLLHEIM EIENDOM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112 912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3 201 827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NORTROLL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Ravns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TROLLHEIM EIENDOM AS</a:t>
            </a:r>
          </a:p>
        </p:txBody>
      </p:sp>
    </p:spTree>
  </p:cSld>
  <p:clrMapOvr>
    <a:masterClrMapping xmlns:a="http://schemas.openxmlformats.org/drawingml/2006/main"/>
  </p:clrMapOvr>
</p:sld>
</file>