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8426d4be7540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8b25aa6fff4fe7"/>
  </p:sldMasterIdLst>
  <p:sldIdLst>
    <p:sldId xmlns:r="http://schemas.openxmlformats.org/officeDocument/2006/relationships" id="256" r:id="R9b64f4513ce34df5"/>
    <p:sldId xmlns:r="http://schemas.openxmlformats.org/officeDocument/2006/relationships" id="257" r:id="R3fcdaafb7b1a4176"/>
    <p:sldId xmlns:r="http://schemas.openxmlformats.org/officeDocument/2006/relationships" id="258" r:id="R4ee822621ead41d7"/>
    <p:sldId xmlns:r="http://schemas.openxmlformats.org/officeDocument/2006/relationships" id="259" r:id="Rb6f473225a9143cc"/>
    <p:sldId xmlns:r="http://schemas.openxmlformats.org/officeDocument/2006/relationships" id="260" r:id="Rc90db09576f94c29"/>
    <p:sldId xmlns:r="http://schemas.openxmlformats.org/officeDocument/2006/relationships" id="261" r:id="R533e804dd5a442dd"/>
    <p:sldId xmlns:r="http://schemas.openxmlformats.org/officeDocument/2006/relationships" id="262" r:id="R28ba90c86b404c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8b25aa6fff4fe7" /><Relationship Type="http://schemas.openxmlformats.org/officeDocument/2006/relationships/slide" Target="/ppt/slides/slide1.xml" Id="R9b64f4513ce34df5" /><Relationship Type="http://schemas.openxmlformats.org/officeDocument/2006/relationships/slide" Target="/ppt/slides/slide2.xml" Id="R3fcdaafb7b1a4176" /><Relationship Type="http://schemas.openxmlformats.org/officeDocument/2006/relationships/slide" Target="/ppt/slides/slide3.xml" Id="R4ee822621ead41d7" /><Relationship Type="http://schemas.openxmlformats.org/officeDocument/2006/relationships/slide" Target="/ppt/slides/slide4.xml" Id="Rb6f473225a9143cc" /><Relationship Type="http://schemas.openxmlformats.org/officeDocument/2006/relationships/slide" Target="/ppt/slides/slide5.xml" Id="Rc90db09576f94c29" /><Relationship Type="http://schemas.openxmlformats.org/officeDocument/2006/relationships/slide" Target="/ppt/slides/slide6.xml" Id="R533e804dd5a442dd" /><Relationship Type="http://schemas.openxmlformats.org/officeDocument/2006/relationships/slide" Target="/ppt/slides/slide7.xml" Id="R28ba90c86b404c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a159056c204d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277ffae494a06" /><Relationship Type="http://schemas.openxmlformats.org/officeDocument/2006/relationships/theme" Target="/ppt/slideMasters/theme/theme1.xml" Id="R6bd5cc089fa64d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277ffae494a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d5c2a488d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f1d3bfd1045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a4b33841c4f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34c7bf51048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06583ad5647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d60d3ed5445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49114489745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TRK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TRK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83 677 202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157 975 982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159 926 936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TROND RIIBER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Montebelloveien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29 45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989 288 822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