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8062df249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d088b7c88405b"/>
  </p:sldMasterIdLst>
  <p:sldIdLst>
    <p:sldId xmlns:r="http://schemas.openxmlformats.org/officeDocument/2006/relationships" id="256" r:id="R7f0512187ef24fa5"/>
    <p:sldId xmlns:r="http://schemas.openxmlformats.org/officeDocument/2006/relationships" id="257" r:id="R78dbcecc68704b60"/>
    <p:sldId xmlns:r="http://schemas.openxmlformats.org/officeDocument/2006/relationships" id="258" r:id="Rb594bb7802db48b7"/>
    <p:sldId xmlns:r="http://schemas.openxmlformats.org/officeDocument/2006/relationships" id="259" r:id="Rf812045aa09c461f"/>
    <p:sldId xmlns:r="http://schemas.openxmlformats.org/officeDocument/2006/relationships" id="260" r:id="R7ead8fe2a84d4e17"/>
    <p:sldId xmlns:r="http://schemas.openxmlformats.org/officeDocument/2006/relationships" id="261" r:id="Rc1a67c8215c8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d088b7c88405b" /><Relationship Type="http://schemas.openxmlformats.org/officeDocument/2006/relationships/slide" Target="/ppt/slides/slide1.xml" Id="R7f0512187ef24fa5" /><Relationship Type="http://schemas.openxmlformats.org/officeDocument/2006/relationships/slide" Target="/ppt/slides/slide2.xml" Id="R78dbcecc68704b60" /><Relationship Type="http://schemas.openxmlformats.org/officeDocument/2006/relationships/slide" Target="/ppt/slides/slide3.xml" Id="Rb594bb7802db48b7" /><Relationship Type="http://schemas.openxmlformats.org/officeDocument/2006/relationships/slide" Target="/ppt/slides/slide4.xml" Id="Rf812045aa09c461f" /><Relationship Type="http://schemas.openxmlformats.org/officeDocument/2006/relationships/slide" Target="/ppt/slides/slide5.xml" Id="R7ead8fe2a84d4e17" /><Relationship Type="http://schemas.openxmlformats.org/officeDocument/2006/relationships/slide" Target="/ppt/slides/slide6.xml" Id="Rc1a67c8215c8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0261fe20f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47c08e8b746c4" /><Relationship Type="http://schemas.openxmlformats.org/officeDocument/2006/relationships/theme" Target="/ppt/slideMasters/theme/theme1.xml" Id="R73ed6384e309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47c08e8b7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f2ab2fd9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6114a28f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9d7353a59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4535049b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f3c1d7a0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ee492d0d6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