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169b7d24d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2c77ff77446b1"/>
  </p:sldMasterIdLst>
  <p:sldIdLst>
    <p:sldId xmlns:r="http://schemas.openxmlformats.org/officeDocument/2006/relationships" id="256" r:id="R33a6ed271125482f"/>
    <p:sldId xmlns:r="http://schemas.openxmlformats.org/officeDocument/2006/relationships" id="257" r:id="Re3a66848d7b541e2"/>
    <p:sldId xmlns:r="http://schemas.openxmlformats.org/officeDocument/2006/relationships" id="258" r:id="Rf93cf0552ec843b6"/>
    <p:sldId xmlns:r="http://schemas.openxmlformats.org/officeDocument/2006/relationships" id="259" r:id="R0de1bf7fc1ef4cec"/>
    <p:sldId xmlns:r="http://schemas.openxmlformats.org/officeDocument/2006/relationships" id="260" r:id="Rf79fea197dda4613"/>
    <p:sldId xmlns:r="http://schemas.openxmlformats.org/officeDocument/2006/relationships" id="261" r:id="Rdcec6b8ea4d4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2c77ff77446b1" /><Relationship Type="http://schemas.openxmlformats.org/officeDocument/2006/relationships/slide" Target="/ppt/slides/slide1.xml" Id="R33a6ed271125482f" /><Relationship Type="http://schemas.openxmlformats.org/officeDocument/2006/relationships/slide" Target="/ppt/slides/slide2.xml" Id="Re3a66848d7b541e2" /><Relationship Type="http://schemas.openxmlformats.org/officeDocument/2006/relationships/slide" Target="/ppt/slides/slide3.xml" Id="Rf93cf0552ec843b6" /><Relationship Type="http://schemas.openxmlformats.org/officeDocument/2006/relationships/slide" Target="/ppt/slides/slide4.xml" Id="R0de1bf7fc1ef4cec" /><Relationship Type="http://schemas.openxmlformats.org/officeDocument/2006/relationships/slide" Target="/ppt/slides/slide5.xml" Id="Rf79fea197dda4613" /><Relationship Type="http://schemas.openxmlformats.org/officeDocument/2006/relationships/slide" Target="/ppt/slides/slide6.xml" Id="Rdcec6b8ea4d4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791fd1368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65800b0c14c98" /><Relationship Type="http://schemas.openxmlformats.org/officeDocument/2006/relationships/theme" Target="/ppt/slideMasters/theme/theme1.xml" Id="Rf6f5e17979fc4a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65800b0c1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b34135046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0519f9039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70c71edf7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129be91fb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b36f8d7424f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94a26ce56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512 098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91 50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