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45ce2fdd9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fa791cce34249"/>
  </p:sldMasterIdLst>
  <p:sldIdLst>
    <p:sldId xmlns:r="http://schemas.openxmlformats.org/officeDocument/2006/relationships" id="256" r:id="R970ec2ef2329420e"/>
    <p:sldId xmlns:r="http://schemas.openxmlformats.org/officeDocument/2006/relationships" id="257" r:id="R3ce1a06a09964123"/>
    <p:sldId xmlns:r="http://schemas.openxmlformats.org/officeDocument/2006/relationships" id="258" r:id="Rd6e11b292c494c78"/>
    <p:sldId xmlns:r="http://schemas.openxmlformats.org/officeDocument/2006/relationships" id="259" r:id="Rfab8059341fb4dbc"/>
    <p:sldId xmlns:r="http://schemas.openxmlformats.org/officeDocument/2006/relationships" id="260" r:id="Rd3fcbd6ba0d841f1"/>
    <p:sldId xmlns:r="http://schemas.openxmlformats.org/officeDocument/2006/relationships" id="261" r:id="R826b17db8c0b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fa791cce34249" /><Relationship Type="http://schemas.openxmlformats.org/officeDocument/2006/relationships/slide" Target="/ppt/slides/slide1.xml" Id="R970ec2ef2329420e" /><Relationship Type="http://schemas.openxmlformats.org/officeDocument/2006/relationships/slide" Target="/ppt/slides/slide2.xml" Id="R3ce1a06a09964123" /><Relationship Type="http://schemas.openxmlformats.org/officeDocument/2006/relationships/slide" Target="/ppt/slides/slide3.xml" Id="Rd6e11b292c494c78" /><Relationship Type="http://schemas.openxmlformats.org/officeDocument/2006/relationships/slide" Target="/ppt/slides/slide4.xml" Id="Rfab8059341fb4dbc" /><Relationship Type="http://schemas.openxmlformats.org/officeDocument/2006/relationships/slide" Target="/ppt/slides/slide5.xml" Id="Rd3fcbd6ba0d841f1" /><Relationship Type="http://schemas.openxmlformats.org/officeDocument/2006/relationships/slide" Target="/ppt/slides/slide6.xml" Id="R826b17db8c0b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f8c790096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17a697f5b41d0" /><Relationship Type="http://schemas.openxmlformats.org/officeDocument/2006/relationships/theme" Target="/ppt/slideMasters/theme/theme1.xml" Id="R2e6daa231d9c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17a697f5b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1f7ddbd69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3bdd22d05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b3530a9f8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678a140d9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2d607fa74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d4aae9fe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 Victoria house, Victoria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