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d7350beb9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87c41d7eb4bb1"/>
  </p:sldMasterIdLst>
  <p:sldIdLst>
    <p:sldId xmlns:r="http://schemas.openxmlformats.org/officeDocument/2006/relationships" id="256" r:id="R622c40544716462d"/>
    <p:sldId xmlns:r="http://schemas.openxmlformats.org/officeDocument/2006/relationships" id="257" r:id="R58450a1f4bb84d28"/>
    <p:sldId xmlns:r="http://schemas.openxmlformats.org/officeDocument/2006/relationships" id="258" r:id="Rb139b3a3f69e44e7"/>
    <p:sldId xmlns:r="http://schemas.openxmlformats.org/officeDocument/2006/relationships" id="259" r:id="Rbebae5d40f414d0f"/>
    <p:sldId xmlns:r="http://schemas.openxmlformats.org/officeDocument/2006/relationships" id="260" r:id="R7d76acc34251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87c41d7eb4bb1" /><Relationship Type="http://schemas.openxmlformats.org/officeDocument/2006/relationships/slide" Target="/ppt/slides/slide1.xml" Id="R622c40544716462d" /><Relationship Type="http://schemas.openxmlformats.org/officeDocument/2006/relationships/slide" Target="/ppt/slides/slide2.xml" Id="R58450a1f4bb84d28" /><Relationship Type="http://schemas.openxmlformats.org/officeDocument/2006/relationships/slide" Target="/ppt/slides/slide3.xml" Id="Rb139b3a3f69e44e7" /><Relationship Type="http://schemas.openxmlformats.org/officeDocument/2006/relationships/slide" Target="/ppt/slides/slide4.xml" Id="Rbebae5d40f414d0f" /><Relationship Type="http://schemas.openxmlformats.org/officeDocument/2006/relationships/slide" Target="/ppt/slides/slide5.xml" Id="R7d76acc34251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51387f522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4f93bb39422a" /><Relationship Type="http://schemas.openxmlformats.org/officeDocument/2006/relationships/theme" Target="/ppt/slideMasters/theme/theme1.xml" Id="Re9d1a3e4cb38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94f93bb39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64f2fc124e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002be54b9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cbd5e1d18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53feb731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10933353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ble etablert [år] og holder til i Mahe.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 Victoria house, Victoria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