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f353fca2d3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72d507e7b4fa6"/>
  </p:sldMasterIdLst>
  <p:sldIdLst>
    <p:sldId xmlns:r="http://schemas.openxmlformats.org/officeDocument/2006/relationships" id="256" r:id="R96d91a954d2b42a9"/>
    <p:sldId xmlns:r="http://schemas.openxmlformats.org/officeDocument/2006/relationships" id="257" r:id="R4ae5886683a94d8b"/>
    <p:sldId xmlns:r="http://schemas.openxmlformats.org/officeDocument/2006/relationships" id="258" r:id="R6b2d4f91f01545a9"/>
    <p:sldId xmlns:r="http://schemas.openxmlformats.org/officeDocument/2006/relationships" id="259" r:id="R94488816a8764397"/>
    <p:sldId xmlns:r="http://schemas.openxmlformats.org/officeDocument/2006/relationships" id="260" r:id="R62a484aed0bf4931"/>
    <p:sldId xmlns:r="http://schemas.openxmlformats.org/officeDocument/2006/relationships" id="261" r:id="Rdae8b0607ef4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72d507e7b4fa6" /><Relationship Type="http://schemas.openxmlformats.org/officeDocument/2006/relationships/slide" Target="/ppt/slides/slide1.xml" Id="R96d91a954d2b42a9" /><Relationship Type="http://schemas.openxmlformats.org/officeDocument/2006/relationships/slide" Target="/ppt/slides/slide2.xml" Id="R4ae5886683a94d8b" /><Relationship Type="http://schemas.openxmlformats.org/officeDocument/2006/relationships/slide" Target="/ppt/slides/slide3.xml" Id="R6b2d4f91f01545a9" /><Relationship Type="http://schemas.openxmlformats.org/officeDocument/2006/relationships/slide" Target="/ppt/slides/slide4.xml" Id="R94488816a8764397" /><Relationship Type="http://schemas.openxmlformats.org/officeDocument/2006/relationships/slide" Target="/ppt/slides/slide5.xml" Id="R62a484aed0bf4931" /><Relationship Type="http://schemas.openxmlformats.org/officeDocument/2006/relationships/slide" Target="/ppt/slides/slide6.xml" Id="Rdae8b0607ef4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0026711f2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8c0035cd143f3" /><Relationship Type="http://schemas.openxmlformats.org/officeDocument/2006/relationships/theme" Target="/ppt/slideMasters/theme/theme1.xml" Id="R6ed8115b3581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8c0035cd1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641716bd3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04fbca7d0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a48a76935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5a1f5d481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fe56c72c40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329400667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SØLVPOSTEN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