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9ac0d91fe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fdfa730974abd"/>
  </p:sldMasterIdLst>
  <p:sldIdLst>
    <p:sldId xmlns:r="http://schemas.openxmlformats.org/officeDocument/2006/relationships" id="256" r:id="R8ed68afd76394dbf"/>
    <p:sldId xmlns:r="http://schemas.openxmlformats.org/officeDocument/2006/relationships" id="257" r:id="Rd455a360546e4ca3"/>
    <p:sldId xmlns:r="http://schemas.openxmlformats.org/officeDocument/2006/relationships" id="258" r:id="Ra0e52c9b0a1649da"/>
    <p:sldId xmlns:r="http://schemas.openxmlformats.org/officeDocument/2006/relationships" id="259" r:id="Rc47b58bfbb9b4f46"/>
    <p:sldId xmlns:r="http://schemas.openxmlformats.org/officeDocument/2006/relationships" id="260" r:id="Rf543ec10abf2465a"/>
    <p:sldId xmlns:r="http://schemas.openxmlformats.org/officeDocument/2006/relationships" id="261" r:id="R5c824f5cb61a4830"/>
    <p:sldId xmlns:r="http://schemas.openxmlformats.org/officeDocument/2006/relationships" id="262" r:id="Rd285ecf8dfa2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fdfa730974abd" /><Relationship Type="http://schemas.openxmlformats.org/officeDocument/2006/relationships/slide" Target="/ppt/slides/slide1.xml" Id="R8ed68afd76394dbf" /><Relationship Type="http://schemas.openxmlformats.org/officeDocument/2006/relationships/slide" Target="/ppt/slides/slide2.xml" Id="Rd455a360546e4ca3" /><Relationship Type="http://schemas.openxmlformats.org/officeDocument/2006/relationships/slide" Target="/ppt/slides/slide3.xml" Id="Ra0e52c9b0a1649da" /><Relationship Type="http://schemas.openxmlformats.org/officeDocument/2006/relationships/slide" Target="/ppt/slides/slide4.xml" Id="Rc47b58bfbb9b4f46" /><Relationship Type="http://schemas.openxmlformats.org/officeDocument/2006/relationships/slide" Target="/ppt/slides/slide5.xml" Id="Rf543ec10abf2465a" /><Relationship Type="http://schemas.openxmlformats.org/officeDocument/2006/relationships/slide" Target="/ppt/slides/slide6.xml" Id="R5c824f5cb61a4830" /><Relationship Type="http://schemas.openxmlformats.org/officeDocument/2006/relationships/slide" Target="/ppt/slides/slide7.xml" Id="Rd285ecf8dfa2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f5566d7efa4a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8f1efbde04e38" /><Relationship Type="http://schemas.openxmlformats.org/officeDocument/2006/relationships/theme" Target="/ppt/slideMasters/theme/theme1.xml" Id="R3765be3abae445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8f1efbde04e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826b3bdc8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0130eda9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fdbbb3dad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ab2ad53d8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e6fa21af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8fc70ea349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cc7e18859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