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b9e17c316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5802d2bd934e86"/>
  </p:sldMasterIdLst>
  <p:sldIdLst>
    <p:sldId xmlns:r="http://schemas.openxmlformats.org/officeDocument/2006/relationships" id="256" r:id="Rf9270f467bf740bf"/>
    <p:sldId xmlns:r="http://schemas.openxmlformats.org/officeDocument/2006/relationships" id="257" r:id="R90b5fd4ec40f43e5"/>
    <p:sldId xmlns:r="http://schemas.openxmlformats.org/officeDocument/2006/relationships" id="258" r:id="R83fd25cd06a24724"/>
    <p:sldId xmlns:r="http://schemas.openxmlformats.org/officeDocument/2006/relationships" id="259" r:id="R62742af67033432d"/>
    <p:sldId xmlns:r="http://schemas.openxmlformats.org/officeDocument/2006/relationships" id="260" r:id="R491f46b6aa094b82"/>
    <p:sldId xmlns:r="http://schemas.openxmlformats.org/officeDocument/2006/relationships" id="261" r:id="R59165b83403b45e8"/>
    <p:sldId xmlns:r="http://schemas.openxmlformats.org/officeDocument/2006/relationships" id="262" r:id="R11b6842f5a53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802d2bd934e86" /><Relationship Type="http://schemas.openxmlformats.org/officeDocument/2006/relationships/slide" Target="/ppt/slides/slide1.xml" Id="Rf9270f467bf740bf" /><Relationship Type="http://schemas.openxmlformats.org/officeDocument/2006/relationships/slide" Target="/ppt/slides/slide2.xml" Id="R90b5fd4ec40f43e5" /><Relationship Type="http://schemas.openxmlformats.org/officeDocument/2006/relationships/slide" Target="/ppt/slides/slide3.xml" Id="R83fd25cd06a24724" /><Relationship Type="http://schemas.openxmlformats.org/officeDocument/2006/relationships/slide" Target="/ppt/slides/slide4.xml" Id="R62742af67033432d" /><Relationship Type="http://schemas.openxmlformats.org/officeDocument/2006/relationships/slide" Target="/ppt/slides/slide5.xml" Id="R491f46b6aa094b82" /><Relationship Type="http://schemas.openxmlformats.org/officeDocument/2006/relationships/slide" Target="/ppt/slides/slide6.xml" Id="R59165b83403b45e8" /><Relationship Type="http://schemas.openxmlformats.org/officeDocument/2006/relationships/slide" Target="/ppt/slides/slide7.xml" Id="R11b6842f5a53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eb8485709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6831cd474497d" /><Relationship Type="http://schemas.openxmlformats.org/officeDocument/2006/relationships/theme" Target="/ppt/slideMasters/theme/theme1.xml" Id="R93fae9ba028c40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f6831cd474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cceaa4141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d98dff0ed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208a1f86544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69df594ff42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ee590ac7343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737475b74f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b549a4989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868 080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58 024 096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58 214 030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ATLE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Atle Moen, H0801, Suhms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ASM INVEST AS</a:t>
            </a:r>
          </a:p>
        </p:txBody>
      </p:sp>
    </p:spTree>
  </p:cSld>
  <p:clrMapOvr>
    <a:masterClrMapping xmlns:a="http://schemas.openxmlformats.org/drawingml/2006/main"/>
  </p:clrMapOvr>
</p:sld>
</file>