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10a8e7639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b6f318f014962"/>
  </p:sldMasterIdLst>
  <p:sldIdLst>
    <p:sldId xmlns:r="http://schemas.openxmlformats.org/officeDocument/2006/relationships" id="256" r:id="R0d4a2034a5e7410c"/>
    <p:sldId xmlns:r="http://schemas.openxmlformats.org/officeDocument/2006/relationships" id="257" r:id="Rb5ef8dd969e2499e"/>
    <p:sldId xmlns:r="http://schemas.openxmlformats.org/officeDocument/2006/relationships" id="258" r:id="Rc4f535da1ab54358"/>
    <p:sldId xmlns:r="http://schemas.openxmlformats.org/officeDocument/2006/relationships" id="259" r:id="Rede3f6d45bcd461f"/>
    <p:sldId xmlns:r="http://schemas.openxmlformats.org/officeDocument/2006/relationships" id="260" r:id="R46782831c0274d89"/>
    <p:sldId xmlns:r="http://schemas.openxmlformats.org/officeDocument/2006/relationships" id="261" r:id="R10799a6a1f734304"/>
    <p:sldId xmlns:r="http://schemas.openxmlformats.org/officeDocument/2006/relationships" id="262" r:id="Rc6de0084c3db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b6f318f014962" /><Relationship Type="http://schemas.openxmlformats.org/officeDocument/2006/relationships/slide" Target="/ppt/slides/slide1.xml" Id="R0d4a2034a5e7410c" /><Relationship Type="http://schemas.openxmlformats.org/officeDocument/2006/relationships/slide" Target="/ppt/slides/slide2.xml" Id="Rb5ef8dd969e2499e" /><Relationship Type="http://schemas.openxmlformats.org/officeDocument/2006/relationships/slide" Target="/ppt/slides/slide3.xml" Id="Rc4f535da1ab54358" /><Relationship Type="http://schemas.openxmlformats.org/officeDocument/2006/relationships/slide" Target="/ppt/slides/slide4.xml" Id="Rede3f6d45bcd461f" /><Relationship Type="http://schemas.openxmlformats.org/officeDocument/2006/relationships/slide" Target="/ppt/slides/slide5.xml" Id="R46782831c0274d89" /><Relationship Type="http://schemas.openxmlformats.org/officeDocument/2006/relationships/slide" Target="/ppt/slides/slide6.xml" Id="R10799a6a1f734304" /><Relationship Type="http://schemas.openxmlformats.org/officeDocument/2006/relationships/slide" Target="/ppt/slides/slide7.xml" Id="Rc6de0084c3db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d1010f9a5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6c55165f455b" /><Relationship Type="http://schemas.openxmlformats.org/officeDocument/2006/relationships/theme" Target="/ppt/slideMasters/theme/theme1.xml" Id="Rc084fa7e8b92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c6c55165f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5acf7973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94f4a6df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00aecd48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4e5781b1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40576d06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afc4713c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47d36768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STEN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