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743f64e5a24f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5688b349f74917"/>
  </p:sldMasterIdLst>
  <p:sldIdLst>
    <p:sldId xmlns:r="http://schemas.openxmlformats.org/officeDocument/2006/relationships" id="256" r:id="Redd61e75c92f45e3"/>
    <p:sldId xmlns:r="http://schemas.openxmlformats.org/officeDocument/2006/relationships" id="257" r:id="Rd55c19d8510e43a7"/>
    <p:sldId xmlns:r="http://schemas.openxmlformats.org/officeDocument/2006/relationships" id="258" r:id="Rc830d5bf24d54793"/>
    <p:sldId xmlns:r="http://schemas.openxmlformats.org/officeDocument/2006/relationships" id="259" r:id="R956c7123d00e4c2e"/>
    <p:sldId xmlns:r="http://schemas.openxmlformats.org/officeDocument/2006/relationships" id="260" r:id="R4b086ed04a58404e"/>
    <p:sldId xmlns:r="http://schemas.openxmlformats.org/officeDocument/2006/relationships" id="261" r:id="R9982db045a8b46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5688b349f74917" /><Relationship Type="http://schemas.openxmlformats.org/officeDocument/2006/relationships/slide" Target="/ppt/slides/slide1.xml" Id="Redd61e75c92f45e3" /><Relationship Type="http://schemas.openxmlformats.org/officeDocument/2006/relationships/slide" Target="/ppt/slides/slide2.xml" Id="Rd55c19d8510e43a7" /><Relationship Type="http://schemas.openxmlformats.org/officeDocument/2006/relationships/slide" Target="/ppt/slides/slide3.xml" Id="Rc830d5bf24d54793" /><Relationship Type="http://schemas.openxmlformats.org/officeDocument/2006/relationships/slide" Target="/ppt/slides/slide4.xml" Id="R956c7123d00e4c2e" /><Relationship Type="http://schemas.openxmlformats.org/officeDocument/2006/relationships/slide" Target="/ppt/slides/slide5.xml" Id="R4b086ed04a58404e" /><Relationship Type="http://schemas.openxmlformats.org/officeDocument/2006/relationships/slide" Target="/ppt/slides/slide6.xml" Id="R9982db045a8b46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d21a1dd08e45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8ef25bfb44673" /><Relationship Type="http://schemas.openxmlformats.org/officeDocument/2006/relationships/theme" Target="/ppt/slideMasters/theme/theme1.xml" Id="R5b4a850583f841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18ef25bfb446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fdf32ee8e47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aaa32441244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3713d725449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1ddc53dba4d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c103939a049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7f661669c49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Svalbardveien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989 304 410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 AS</a:t>
            </a:r>
          </a:p>
        </p:txBody>
      </p:sp>
    </p:spTree>
  </p:cSld>
  <p:clrMapOvr>
    <a:masterClrMapping xmlns:a="http://schemas.openxmlformats.org/drawingml/2006/main"/>
  </p:clrMapOvr>
</p:sld>
</file>