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e8b8d26e647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8d409a63946df"/>
  </p:sldMasterIdLst>
  <p:sldIdLst>
    <p:sldId xmlns:r="http://schemas.openxmlformats.org/officeDocument/2006/relationships" id="256" r:id="R44e615df0bba4f92"/>
    <p:sldId xmlns:r="http://schemas.openxmlformats.org/officeDocument/2006/relationships" id="257" r:id="Rddc7331c0fbd4495"/>
    <p:sldId xmlns:r="http://schemas.openxmlformats.org/officeDocument/2006/relationships" id="258" r:id="R821f4cd3bba348fe"/>
    <p:sldId xmlns:r="http://schemas.openxmlformats.org/officeDocument/2006/relationships" id="259" r:id="Rfaf5c2f915984597"/>
    <p:sldId xmlns:r="http://schemas.openxmlformats.org/officeDocument/2006/relationships" id="260" r:id="R582fcb1753404b82"/>
    <p:sldId xmlns:r="http://schemas.openxmlformats.org/officeDocument/2006/relationships" id="261" r:id="R1bc8b76343554ff8"/>
    <p:sldId xmlns:r="http://schemas.openxmlformats.org/officeDocument/2006/relationships" id="262" r:id="R15f5c681bc8c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8d409a63946df" /><Relationship Type="http://schemas.openxmlformats.org/officeDocument/2006/relationships/slide" Target="/ppt/slides/slide1.xml" Id="R44e615df0bba4f92" /><Relationship Type="http://schemas.openxmlformats.org/officeDocument/2006/relationships/slide" Target="/ppt/slides/slide2.xml" Id="Rddc7331c0fbd4495" /><Relationship Type="http://schemas.openxmlformats.org/officeDocument/2006/relationships/slide" Target="/ppt/slides/slide3.xml" Id="R821f4cd3bba348fe" /><Relationship Type="http://schemas.openxmlformats.org/officeDocument/2006/relationships/slide" Target="/ppt/slides/slide4.xml" Id="Rfaf5c2f915984597" /><Relationship Type="http://schemas.openxmlformats.org/officeDocument/2006/relationships/slide" Target="/ppt/slides/slide5.xml" Id="R582fcb1753404b82" /><Relationship Type="http://schemas.openxmlformats.org/officeDocument/2006/relationships/slide" Target="/ppt/slides/slide6.xml" Id="R1bc8b76343554ff8" /><Relationship Type="http://schemas.openxmlformats.org/officeDocument/2006/relationships/slide" Target="/ppt/slides/slide7.xml" Id="R15f5c681bc8c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21c0d3e6a49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e27ce49fa4950" /><Relationship Type="http://schemas.openxmlformats.org/officeDocument/2006/relationships/theme" Target="/ppt/slideMasters/theme/theme1.xml" Id="R87268b4e946643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ce27ce49fa49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297800b51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e4f31481b40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903d5623947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9d65bdecf4f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268156d18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8537f168242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9ac1405274a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51 621 185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174 361 290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181 227 585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HILLE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Svalbardveien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EMIS AS</a:t>
            </a:r>
          </a:p>
        </p:txBody>
      </p:sp>
    </p:spTree>
  </p:cSld>
  <p:clrMapOvr>
    <a:masterClrMapping xmlns:a="http://schemas.openxmlformats.org/drawingml/2006/main"/>
  </p:clrMapOvr>
</p:sld>
</file>