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1bfd57ea0448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148dbabd2f4208"/>
  </p:sldMasterIdLst>
  <p:sldIdLst>
    <p:sldId xmlns:r="http://schemas.openxmlformats.org/officeDocument/2006/relationships" id="256" r:id="Rc5a10ddd8900486c"/>
    <p:sldId xmlns:r="http://schemas.openxmlformats.org/officeDocument/2006/relationships" id="257" r:id="Re5fff0c659dc4c0f"/>
    <p:sldId xmlns:r="http://schemas.openxmlformats.org/officeDocument/2006/relationships" id="258" r:id="Raffee9dd9f6d4e3c"/>
    <p:sldId xmlns:r="http://schemas.openxmlformats.org/officeDocument/2006/relationships" id="259" r:id="Rf53b72ea3a234067"/>
    <p:sldId xmlns:r="http://schemas.openxmlformats.org/officeDocument/2006/relationships" id="260" r:id="R0d465cb4313a45e8"/>
    <p:sldId xmlns:r="http://schemas.openxmlformats.org/officeDocument/2006/relationships" id="261" r:id="Reb7b7eca25ce4151"/>
    <p:sldId xmlns:r="http://schemas.openxmlformats.org/officeDocument/2006/relationships" id="262" r:id="Rb641c6cc497440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148dbabd2f4208" /><Relationship Type="http://schemas.openxmlformats.org/officeDocument/2006/relationships/slide" Target="/ppt/slides/slide1.xml" Id="Rc5a10ddd8900486c" /><Relationship Type="http://schemas.openxmlformats.org/officeDocument/2006/relationships/slide" Target="/ppt/slides/slide2.xml" Id="Re5fff0c659dc4c0f" /><Relationship Type="http://schemas.openxmlformats.org/officeDocument/2006/relationships/slide" Target="/ppt/slides/slide3.xml" Id="Raffee9dd9f6d4e3c" /><Relationship Type="http://schemas.openxmlformats.org/officeDocument/2006/relationships/slide" Target="/ppt/slides/slide4.xml" Id="Rf53b72ea3a234067" /><Relationship Type="http://schemas.openxmlformats.org/officeDocument/2006/relationships/slide" Target="/ppt/slides/slide5.xml" Id="R0d465cb4313a45e8" /><Relationship Type="http://schemas.openxmlformats.org/officeDocument/2006/relationships/slide" Target="/ppt/slides/slide6.xml" Id="Reb7b7eca25ce4151" /><Relationship Type="http://schemas.openxmlformats.org/officeDocument/2006/relationships/slide" Target="/ppt/slides/slide7.xml" Id="Rb641c6cc497440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6064093867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9ec8873eb41f7" /><Relationship Type="http://schemas.openxmlformats.org/officeDocument/2006/relationships/theme" Target="/ppt/slideMasters/theme/theme1.xml" Id="R4dac070a4a7949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9ec8873eb41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77ecef8db40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fa87107024b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b5b5c1cfd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307a480c642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b91fdb07d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b053a673c4a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ad8a49f1e45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DRAGESUND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DRAGESUND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71 601 257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62 980 584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60 183 385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495 307 568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520 670 285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 DRAGESUND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KULDRAGE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Maridalsvei 114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0890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DRAGESUND INVEST AS</a:t>
            </a:r>
          </a:p>
        </p:txBody>
      </p:sp>
    </p:spTree>
  </p:cSld>
  <p:clrMapOvr>
    <a:masterClrMapping xmlns:a="http://schemas.openxmlformats.org/drawingml/2006/main"/>
  </p:clrMapOvr>
</p:sld>
</file>