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94e15b2804b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98236375349f7"/>
  </p:sldMasterIdLst>
  <p:sldIdLst>
    <p:sldId xmlns:r="http://schemas.openxmlformats.org/officeDocument/2006/relationships" id="256" r:id="R3c1fe3cba33048fc"/>
    <p:sldId xmlns:r="http://schemas.openxmlformats.org/officeDocument/2006/relationships" id="257" r:id="R34dad8d5c92d4c2a"/>
    <p:sldId xmlns:r="http://schemas.openxmlformats.org/officeDocument/2006/relationships" id="258" r:id="R4c2288a06024454d"/>
    <p:sldId xmlns:r="http://schemas.openxmlformats.org/officeDocument/2006/relationships" id="259" r:id="R0b5eabc142934428"/>
    <p:sldId xmlns:r="http://schemas.openxmlformats.org/officeDocument/2006/relationships" id="260" r:id="Rb2a582b32d5349ed"/>
    <p:sldId xmlns:r="http://schemas.openxmlformats.org/officeDocument/2006/relationships" id="261" r:id="Rf72e3e5ee9b944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98236375349f7" /><Relationship Type="http://schemas.openxmlformats.org/officeDocument/2006/relationships/slide" Target="/ppt/slides/slide1.xml" Id="R3c1fe3cba33048fc" /><Relationship Type="http://schemas.openxmlformats.org/officeDocument/2006/relationships/slide" Target="/ppt/slides/slide2.xml" Id="R34dad8d5c92d4c2a" /><Relationship Type="http://schemas.openxmlformats.org/officeDocument/2006/relationships/slide" Target="/ppt/slides/slide3.xml" Id="R4c2288a06024454d" /><Relationship Type="http://schemas.openxmlformats.org/officeDocument/2006/relationships/slide" Target="/ppt/slides/slide4.xml" Id="R0b5eabc142934428" /><Relationship Type="http://schemas.openxmlformats.org/officeDocument/2006/relationships/slide" Target="/ppt/slides/slide5.xml" Id="Rb2a582b32d5349ed" /><Relationship Type="http://schemas.openxmlformats.org/officeDocument/2006/relationships/slide" Target="/ppt/slides/slide6.xml" Id="Rf72e3e5ee9b944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51ec6f662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6f2ba1b514c1f" /><Relationship Type="http://schemas.openxmlformats.org/officeDocument/2006/relationships/theme" Target="/ppt/slideMasters/theme/theme1.xml" Id="R46219c32271b4f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a6f2ba1b51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e2074cb8e41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517fec271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50f216885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375d07134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90340d47b49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2ec6983d3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