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c7a8dcd69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6bba194c74350"/>
  </p:sldMasterIdLst>
  <p:sldIdLst>
    <p:sldId xmlns:r="http://schemas.openxmlformats.org/officeDocument/2006/relationships" id="256" r:id="R3f1d4817b13845e5"/>
    <p:sldId xmlns:r="http://schemas.openxmlformats.org/officeDocument/2006/relationships" id="257" r:id="Re34d6c80161b469c"/>
    <p:sldId xmlns:r="http://schemas.openxmlformats.org/officeDocument/2006/relationships" id="258" r:id="R511f7709703647b2"/>
    <p:sldId xmlns:r="http://schemas.openxmlformats.org/officeDocument/2006/relationships" id="259" r:id="R105994ca347b4bee"/>
    <p:sldId xmlns:r="http://schemas.openxmlformats.org/officeDocument/2006/relationships" id="260" r:id="Rb3152545b26641d7"/>
    <p:sldId xmlns:r="http://schemas.openxmlformats.org/officeDocument/2006/relationships" id="261" r:id="R96d8cbefb4d548a6"/>
    <p:sldId xmlns:r="http://schemas.openxmlformats.org/officeDocument/2006/relationships" id="262" r:id="Rdde2ce84af46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6bba194c74350" /><Relationship Type="http://schemas.openxmlformats.org/officeDocument/2006/relationships/slide" Target="/ppt/slides/slide1.xml" Id="R3f1d4817b13845e5" /><Relationship Type="http://schemas.openxmlformats.org/officeDocument/2006/relationships/slide" Target="/ppt/slides/slide2.xml" Id="Re34d6c80161b469c" /><Relationship Type="http://schemas.openxmlformats.org/officeDocument/2006/relationships/slide" Target="/ppt/slides/slide3.xml" Id="R511f7709703647b2" /><Relationship Type="http://schemas.openxmlformats.org/officeDocument/2006/relationships/slide" Target="/ppt/slides/slide4.xml" Id="R105994ca347b4bee" /><Relationship Type="http://schemas.openxmlformats.org/officeDocument/2006/relationships/slide" Target="/ppt/slides/slide5.xml" Id="Rb3152545b26641d7" /><Relationship Type="http://schemas.openxmlformats.org/officeDocument/2006/relationships/slide" Target="/ppt/slides/slide6.xml" Id="R96d8cbefb4d548a6" /><Relationship Type="http://schemas.openxmlformats.org/officeDocument/2006/relationships/slide" Target="/ppt/slides/slide7.xml" Id="Rdde2ce84af46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73af9c4ee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bbd46d00436b" /><Relationship Type="http://schemas.openxmlformats.org/officeDocument/2006/relationships/theme" Target="/ppt/slideMasters/theme/theme1.xml" Id="Rfe0a0ff45aac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dbbd46d00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44f0d149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3e1d5dbe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05c29cb2d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4b24a061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5316a7c4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5ab253d5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265cc583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14 717 305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286 316 479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298 090 976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HENRIK BJØRGE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