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12f40c5e9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06c4cd7b74c07"/>
  </p:sldMasterIdLst>
  <p:sldIdLst>
    <p:sldId xmlns:r="http://schemas.openxmlformats.org/officeDocument/2006/relationships" id="256" r:id="R36dd22adf2464064"/>
    <p:sldId xmlns:r="http://schemas.openxmlformats.org/officeDocument/2006/relationships" id="257" r:id="R59e5409016a7467d"/>
    <p:sldId xmlns:r="http://schemas.openxmlformats.org/officeDocument/2006/relationships" id="258" r:id="Rc7fb079a7648462a"/>
    <p:sldId xmlns:r="http://schemas.openxmlformats.org/officeDocument/2006/relationships" id="259" r:id="R5de64e1b2778464c"/>
    <p:sldId xmlns:r="http://schemas.openxmlformats.org/officeDocument/2006/relationships" id="260" r:id="R6d5859a3a309417d"/>
    <p:sldId xmlns:r="http://schemas.openxmlformats.org/officeDocument/2006/relationships" id="261" r:id="Rb627b210fe2b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6c4cd7b74c07" /><Relationship Type="http://schemas.openxmlformats.org/officeDocument/2006/relationships/slide" Target="/ppt/slides/slide1.xml" Id="R36dd22adf2464064" /><Relationship Type="http://schemas.openxmlformats.org/officeDocument/2006/relationships/slide" Target="/ppt/slides/slide2.xml" Id="R59e5409016a7467d" /><Relationship Type="http://schemas.openxmlformats.org/officeDocument/2006/relationships/slide" Target="/ppt/slides/slide3.xml" Id="Rc7fb079a7648462a" /><Relationship Type="http://schemas.openxmlformats.org/officeDocument/2006/relationships/slide" Target="/ppt/slides/slide4.xml" Id="R5de64e1b2778464c" /><Relationship Type="http://schemas.openxmlformats.org/officeDocument/2006/relationships/slide" Target="/ppt/slides/slide5.xml" Id="R6d5859a3a309417d" /><Relationship Type="http://schemas.openxmlformats.org/officeDocument/2006/relationships/slide" Target="/ppt/slides/slide6.xml" Id="Rb627b210fe2b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eab0c9c09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851527c04279" /><Relationship Type="http://schemas.openxmlformats.org/officeDocument/2006/relationships/theme" Target="/ppt/slideMasters/theme/theme1.xml" Id="R87c3c5fa03d7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b8851527c0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03d4ec39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22456bca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fd72667c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dc29cf41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01786d29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41af8dfa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