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f96bb2b2e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ee90478d74e2e"/>
  </p:sldMasterIdLst>
  <p:sldIdLst>
    <p:sldId xmlns:r="http://schemas.openxmlformats.org/officeDocument/2006/relationships" id="256" r:id="R5af582413aa4454e"/>
    <p:sldId xmlns:r="http://schemas.openxmlformats.org/officeDocument/2006/relationships" id="257" r:id="Rac3b3802c2c44d03"/>
    <p:sldId xmlns:r="http://schemas.openxmlformats.org/officeDocument/2006/relationships" id="258" r:id="R71ce07950c374ded"/>
    <p:sldId xmlns:r="http://schemas.openxmlformats.org/officeDocument/2006/relationships" id="259" r:id="Rdd1439629b634abd"/>
    <p:sldId xmlns:r="http://schemas.openxmlformats.org/officeDocument/2006/relationships" id="260" r:id="Rd9c8328970554dc3"/>
    <p:sldId xmlns:r="http://schemas.openxmlformats.org/officeDocument/2006/relationships" id="261" r:id="R733e00ad03de459a"/>
    <p:sldId xmlns:r="http://schemas.openxmlformats.org/officeDocument/2006/relationships" id="262" r:id="R5d4b7a25078a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ee90478d74e2e" /><Relationship Type="http://schemas.openxmlformats.org/officeDocument/2006/relationships/slide" Target="/ppt/slides/slide1.xml" Id="R5af582413aa4454e" /><Relationship Type="http://schemas.openxmlformats.org/officeDocument/2006/relationships/slide" Target="/ppt/slides/slide2.xml" Id="Rac3b3802c2c44d03" /><Relationship Type="http://schemas.openxmlformats.org/officeDocument/2006/relationships/slide" Target="/ppt/slides/slide3.xml" Id="R71ce07950c374ded" /><Relationship Type="http://schemas.openxmlformats.org/officeDocument/2006/relationships/slide" Target="/ppt/slides/slide4.xml" Id="Rdd1439629b634abd" /><Relationship Type="http://schemas.openxmlformats.org/officeDocument/2006/relationships/slide" Target="/ppt/slides/slide5.xml" Id="Rd9c8328970554dc3" /><Relationship Type="http://schemas.openxmlformats.org/officeDocument/2006/relationships/slide" Target="/ppt/slides/slide6.xml" Id="R733e00ad03de459a" /><Relationship Type="http://schemas.openxmlformats.org/officeDocument/2006/relationships/slide" Target="/ppt/slides/slide7.xml" Id="R5d4b7a25078a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5b26a6a79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eedfa3963449c" /><Relationship Type="http://schemas.openxmlformats.org/officeDocument/2006/relationships/theme" Target="/ppt/slideMasters/theme/theme1.xml" Id="Rc63db7ee917a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eedfa3963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ee13235a9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c31cfc64c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7bc0ac13f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ff87fde36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589b013d0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a6117d5854f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d9905d505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