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f8c797b9f549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f70546f2b548e9"/>
  </p:sldMasterIdLst>
  <p:sldIdLst>
    <p:sldId xmlns:r="http://schemas.openxmlformats.org/officeDocument/2006/relationships" id="256" r:id="R5871058824a349e8"/>
    <p:sldId xmlns:r="http://schemas.openxmlformats.org/officeDocument/2006/relationships" id="257" r:id="R6efa567a123443d9"/>
    <p:sldId xmlns:r="http://schemas.openxmlformats.org/officeDocument/2006/relationships" id="258" r:id="Rbac5b1faf07b4a78"/>
    <p:sldId xmlns:r="http://schemas.openxmlformats.org/officeDocument/2006/relationships" id="259" r:id="R4713b892229b450e"/>
    <p:sldId xmlns:r="http://schemas.openxmlformats.org/officeDocument/2006/relationships" id="260" r:id="Ra93a21594eed447e"/>
    <p:sldId xmlns:r="http://schemas.openxmlformats.org/officeDocument/2006/relationships" id="261" r:id="Rda78157246414baa"/>
    <p:sldId xmlns:r="http://schemas.openxmlformats.org/officeDocument/2006/relationships" id="262" r:id="R12ffd99c8dab45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70546f2b548e9" /><Relationship Type="http://schemas.openxmlformats.org/officeDocument/2006/relationships/slide" Target="/ppt/slides/slide1.xml" Id="R5871058824a349e8" /><Relationship Type="http://schemas.openxmlformats.org/officeDocument/2006/relationships/slide" Target="/ppt/slides/slide2.xml" Id="R6efa567a123443d9" /><Relationship Type="http://schemas.openxmlformats.org/officeDocument/2006/relationships/slide" Target="/ppt/slides/slide3.xml" Id="Rbac5b1faf07b4a78" /><Relationship Type="http://schemas.openxmlformats.org/officeDocument/2006/relationships/slide" Target="/ppt/slides/slide4.xml" Id="R4713b892229b450e" /><Relationship Type="http://schemas.openxmlformats.org/officeDocument/2006/relationships/slide" Target="/ppt/slides/slide5.xml" Id="Ra93a21594eed447e" /><Relationship Type="http://schemas.openxmlformats.org/officeDocument/2006/relationships/slide" Target="/ppt/slides/slide6.xml" Id="Rda78157246414baa" /><Relationship Type="http://schemas.openxmlformats.org/officeDocument/2006/relationships/slide" Target="/ppt/slides/slide7.xml" Id="R12ffd99c8dab45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f68502d934d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a7ffe9a1645eb" /><Relationship Type="http://schemas.openxmlformats.org/officeDocument/2006/relationships/theme" Target="/ppt/slideMasters/theme/theme1.xml" Id="R57a8e19caabc42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ea7ffe9a1645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144fe46804d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1c75ff4164b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a5bada47740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5878795a642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29beb92f84f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64dbdb9184b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392dd73604f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 INVEST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−107 961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26 860 451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148 447 662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148 555 077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OVE SKORPEN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Snarøyveien 149C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