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ad92e6860f4a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46aae26a48490b"/>
  </p:sldMasterIdLst>
  <p:sldIdLst>
    <p:sldId xmlns:r="http://schemas.openxmlformats.org/officeDocument/2006/relationships" id="256" r:id="R6a441b23c92047a2"/>
    <p:sldId xmlns:r="http://schemas.openxmlformats.org/officeDocument/2006/relationships" id="257" r:id="Rf855e558e943423e"/>
    <p:sldId xmlns:r="http://schemas.openxmlformats.org/officeDocument/2006/relationships" id="258" r:id="R7550a6157ab9412b"/>
    <p:sldId xmlns:r="http://schemas.openxmlformats.org/officeDocument/2006/relationships" id="259" r:id="R248536b43f8e4ee7"/>
    <p:sldId xmlns:r="http://schemas.openxmlformats.org/officeDocument/2006/relationships" id="260" r:id="Rd26efad821d94187"/>
    <p:sldId xmlns:r="http://schemas.openxmlformats.org/officeDocument/2006/relationships" id="261" r:id="R9d7664b95f7847cb"/>
    <p:sldId xmlns:r="http://schemas.openxmlformats.org/officeDocument/2006/relationships" id="262" r:id="R4d23b4756c63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6aae26a48490b" /><Relationship Type="http://schemas.openxmlformats.org/officeDocument/2006/relationships/slide" Target="/ppt/slides/slide1.xml" Id="R6a441b23c92047a2" /><Relationship Type="http://schemas.openxmlformats.org/officeDocument/2006/relationships/slide" Target="/ppt/slides/slide2.xml" Id="Rf855e558e943423e" /><Relationship Type="http://schemas.openxmlformats.org/officeDocument/2006/relationships/slide" Target="/ppt/slides/slide3.xml" Id="R7550a6157ab9412b" /><Relationship Type="http://schemas.openxmlformats.org/officeDocument/2006/relationships/slide" Target="/ppt/slides/slide4.xml" Id="R248536b43f8e4ee7" /><Relationship Type="http://schemas.openxmlformats.org/officeDocument/2006/relationships/slide" Target="/ppt/slides/slide5.xml" Id="Rd26efad821d94187" /><Relationship Type="http://schemas.openxmlformats.org/officeDocument/2006/relationships/slide" Target="/ppt/slides/slide6.xml" Id="R9d7664b95f7847cb" /><Relationship Type="http://schemas.openxmlformats.org/officeDocument/2006/relationships/slide" Target="/ppt/slides/slide7.xml" Id="R4d23b4756c63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5e3b343a149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fabc6d6834b0e" /><Relationship Type="http://schemas.openxmlformats.org/officeDocument/2006/relationships/theme" Target="/ppt/slideMasters/theme/theme1.xml" Id="Rb2a61f5d002147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fabc6d6834b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118cfa10648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58c20d8fa41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388b169a64a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dbdc70fe1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23b56123a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e14f080e04c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615f587c747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PS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PS INVESTMENTS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−821 691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92 754 145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95 834 092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PREBEN SOHLBERG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Caprinos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INVESTMENTS AS</a:t>
            </a:r>
          </a:p>
        </p:txBody>
      </p:sp>
    </p:spTree>
  </p:cSld>
  <p:clrMapOvr>
    <a:masterClrMapping xmlns:a="http://schemas.openxmlformats.org/drawingml/2006/main"/>
  </p:clrMapOvr>
</p:sld>
</file>