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36ae3d366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1f4f92ef14d4f"/>
  </p:sldMasterIdLst>
  <p:sldIdLst>
    <p:sldId xmlns:r="http://schemas.openxmlformats.org/officeDocument/2006/relationships" id="256" r:id="Rcbde5081ef234c0d"/>
    <p:sldId xmlns:r="http://schemas.openxmlformats.org/officeDocument/2006/relationships" id="257" r:id="Rb24a2510773747e5"/>
    <p:sldId xmlns:r="http://schemas.openxmlformats.org/officeDocument/2006/relationships" id="258" r:id="Ra33c4f694ad2470c"/>
    <p:sldId xmlns:r="http://schemas.openxmlformats.org/officeDocument/2006/relationships" id="259" r:id="R67f917a3935c45db"/>
    <p:sldId xmlns:r="http://schemas.openxmlformats.org/officeDocument/2006/relationships" id="260" r:id="R7838523a331f42fa"/>
    <p:sldId xmlns:r="http://schemas.openxmlformats.org/officeDocument/2006/relationships" id="261" r:id="Rdc827c0f8c004f89"/>
    <p:sldId xmlns:r="http://schemas.openxmlformats.org/officeDocument/2006/relationships" id="262" r:id="Rbd674d2e7e4f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1f4f92ef14d4f" /><Relationship Type="http://schemas.openxmlformats.org/officeDocument/2006/relationships/slide" Target="/ppt/slides/slide1.xml" Id="Rcbde5081ef234c0d" /><Relationship Type="http://schemas.openxmlformats.org/officeDocument/2006/relationships/slide" Target="/ppt/slides/slide2.xml" Id="Rb24a2510773747e5" /><Relationship Type="http://schemas.openxmlformats.org/officeDocument/2006/relationships/slide" Target="/ppt/slides/slide3.xml" Id="Ra33c4f694ad2470c" /><Relationship Type="http://schemas.openxmlformats.org/officeDocument/2006/relationships/slide" Target="/ppt/slides/slide4.xml" Id="R67f917a3935c45db" /><Relationship Type="http://schemas.openxmlformats.org/officeDocument/2006/relationships/slide" Target="/ppt/slides/slide5.xml" Id="R7838523a331f42fa" /><Relationship Type="http://schemas.openxmlformats.org/officeDocument/2006/relationships/slide" Target="/ppt/slides/slide6.xml" Id="Rdc827c0f8c004f89" /><Relationship Type="http://schemas.openxmlformats.org/officeDocument/2006/relationships/slide" Target="/ppt/slides/slide7.xml" Id="Rbd674d2e7e4f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dbace5ff4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aba31f4b54325" /><Relationship Type="http://schemas.openxmlformats.org/officeDocument/2006/relationships/theme" Target="/ppt/slideMasters/theme/theme1.xml" Id="R99771bea3572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aba31f4b5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59facd3e0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7e60bbc15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319526d77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37551f007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a34516a86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2b3d36b894b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e9920fd1d40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FRANKS TANK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FRANKS TANK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8 016 450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8 630 019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HARESTAD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Ring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TANK AS</a:t>
            </a:r>
          </a:p>
        </p:txBody>
      </p:sp>
    </p:spTree>
  </p:cSld>
  <p:clrMapOvr>
    <a:masterClrMapping xmlns:a="http://schemas.openxmlformats.org/drawingml/2006/main"/>
  </p:clrMapOvr>
</p:sld>
</file>