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92b12fbc3742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86d9da2318478b"/>
  </p:sldMasterIdLst>
  <p:sldIdLst>
    <p:sldId xmlns:r="http://schemas.openxmlformats.org/officeDocument/2006/relationships" id="256" r:id="R777528fddc4a4e0d"/>
    <p:sldId xmlns:r="http://schemas.openxmlformats.org/officeDocument/2006/relationships" id="257" r:id="R93503dd541384521"/>
    <p:sldId xmlns:r="http://schemas.openxmlformats.org/officeDocument/2006/relationships" id="258" r:id="R329cfcdda7354693"/>
    <p:sldId xmlns:r="http://schemas.openxmlformats.org/officeDocument/2006/relationships" id="259" r:id="Rc6339da145db4a79"/>
    <p:sldId xmlns:r="http://schemas.openxmlformats.org/officeDocument/2006/relationships" id="260" r:id="R5d40707ccfd44ccc"/>
    <p:sldId xmlns:r="http://schemas.openxmlformats.org/officeDocument/2006/relationships" id="261" r:id="Re04c359027d145c4"/>
    <p:sldId xmlns:r="http://schemas.openxmlformats.org/officeDocument/2006/relationships" id="262" r:id="R19e4cf2a74ec40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86d9da2318478b" /><Relationship Type="http://schemas.openxmlformats.org/officeDocument/2006/relationships/slide" Target="/ppt/slides/slide1.xml" Id="R777528fddc4a4e0d" /><Relationship Type="http://schemas.openxmlformats.org/officeDocument/2006/relationships/slide" Target="/ppt/slides/slide2.xml" Id="R93503dd541384521" /><Relationship Type="http://schemas.openxmlformats.org/officeDocument/2006/relationships/slide" Target="/ppt/slides/slide3.xml" Id="R329cfcdda7354693" /><Relationship Type="http://schemas.openxmlformats.org/officeDocument/2006/relationships/slide" Target="/ppt/slides/slide4.xml" Id="Rc6339da145db4a79" /><Relationship Type="http://schemas.openxmlformats.org/officeDocument/2006/relationships/slide" Target="/ppt/slides/slide5.xml" Id="R5d40707ccfd44ccc" /><Relationship Type="http://schemas.openxmlformats.org/officeDocument/2006/relationships/slide" Target="/ppt/slides/slide6.xml" Id="Re04c359027d145c4" /><Relationship Type="http://schemas.openxmlformats.org/officeDocument/2006/relationships/slide" Target="/ppt/slides/slide7.xml" Id="R19e4cf2a74ec40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b202aa68ad47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f2443a9194361" /><Relationship Type="http://schemas.openxmlformats.org/officeDocument/2006/relationships/theme" Target="/ppt/slideMasters/theme/theme1.xml" Id="Rb311307a6dc24a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7f2443a91943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fbf049e6504d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64609e1374b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e4d1b0bcf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c07c5bde945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884c221ac045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228427bf945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60305ede441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VIRA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308 843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3 930 689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3 989 137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JØRGEN GAUPHOLM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Måseskjærveien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989 304 887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VIRA INVEST AS</a:t>
            </a:r>
          </a:p>
        </p:txBody>
      </p:sp>
    </p:spTree>
  </p:cSld>
  <p:clrMapOvr>
    <a:masterClrMapping xmlns:a="http://schemas.openxmlformats.org/drawingml/2006/main"/>
  </p:clrMapOvr>
</p:sld>
</file>