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0efc087c78948a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2d6f84f04884c57"/>
  </p:sldMasterIdLst>
  <p:sldIdLst>
    <p:sldId xmlns:r="http://schemas.openxmlformats.org/officeDocument/2006/relationships" id="256" r:id="R9e98323168254535"/>
    <p:sldId xmlns:r="http://schemas.openxmlformats.org/officeDocument/2006/relationships" id="257" r:id="R5d63a4375b494cb2"/>
    <p:sldId xmlns:r="http://schemas.openxmlformats.org/officeDocument/2006/relationships" id="258" r:id="R1aa9214522694011"/>
    <p:sldId xmlns:r="http://schemas.openxmlformats.org/officeDocument/2006/relationships" id="259" r:id="R9b312fc97d724dc0"/>
    <p:sldId xmlns:r="http://schemas.openxmlformats.org/officeDocument/2006/relationships" id="260" r:id="Red40f56f23784b39"/>
    <p:sldId xmlns:r="http://schemas.openxmlformats.org/officeDocument/2006/relationships" id="261" r:id="R1b2e079e33cc4299"/>
    <p:sldId xmlns:r="http://schemas.openxmlformats.org/officeDocument/2006/relationships" id="262" r:id="Rd61deaa2d7c341e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d6f84f04884c57" /><Relationship Type="http://schemas.openxmlformats.org/officeDocument/2006/relationships/slide" Target="/ppt/slides/slide1.xml" Id="R9e98323168254535" /><Relationship Type="http://schemas.openxmlformats.org/officeDocument/2006/relationships/slide" Target="/ppt/slides/slide2.xml" Id="R5d63a4375b494cb2" /><Relationship Type="http://schemas.openxmlformats.org/officeDocument/2006/relationships/slide" Target="/ppt/slides/slide3.xml" Id="R1aa9214522694011" /><Relationship Type="http://schemas.openxmlformats.org/officeDocument/2006/relationships/slide" Target="/ppt/slides/slide4.xml" Id="R9b312fc97d724dc0" /><Relationship Type="http://schemas.openxmlformats.org/officeDocument/2006/relationships/slide" Target="/ppt/slides/slide5.xml" Id="Red40f56f23784b39" /><Relationship Type="http://schemas.openxmlformats.org/officeDocument/2006/relationships/slide" Target="/ppt/slides/slide6.xml" Id="R1b2e079e33cc4299" /><Relationship Type="http://schemas.openxmlformats.org/officeDocument/2006/relationships/slide" Target="/ppt/slides/slide7.xml" Id="Rd61deaa2d7c341e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34bfc875914f3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0f3f586cfa4cc9" /><Relationship Type="http://schemas.openxmlformats.org/officeDocument/2006/relationships/theme" Target="/ppt/slideMasters/theme/theme1.xml" Id="Rc02c7b3d2604416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90f3f586cfa4cc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caf10300ff4d5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28f86e6ed747d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38435295204e1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c723fd7dc7499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2e9d4573c24d9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3f06cdd701407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2a76bf886f40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STORM CAPITAL MANAGEMENT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STORM CAPITAL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STORM CAPITAL MANAGEMENT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STORM CAPITAL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STORM CAPITAL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STORM CAPITAL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110 347 822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51 136 236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40 801 579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8 411 078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130 121 821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STORM CAPITAL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SURFSIDE HOLDING AS  –  58,5 %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SURFSIDE HOLDING AS  –  18,1 %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BRATTETVEIT AS  –  7,8 %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MAGIS AS  –  7,8 %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SPERRE MOHR HOLDING AS  –  7,8 %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STORM CAPITAL MANAGEMENT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Haakon VIIs gate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01 29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info@stormcapital.no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www.stormcapital.no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989 309 439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STORM CAPITAL MANAGEMENT AS</a:t>
            </a:r>
          </a:p>
        </p:txBody>
      </p:sp>
    </p:spTree>
  </p:cSld>
  <p:clrMapOvr>
    <a:masterClrMapping xmlns:a="http://schemas.openxmlformats.org/drawingml/2006/main"/>
  </p:clrMapOvr>
</p:sld>
</file>