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c8f59176e49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197a7d3324a82"/>
  </p:sldMasterIdLst>
  <p:sldIdLst>
    <p:sldId xmlns:r="http://schemas.openxmlformats.org/officeDocument/2006/relationships" id="256" r:id="R12e1430c13b04872"/>
    <p:sldId xmlns:r="http://schemas.openxmlformats.org/officeDocument/2006/relationships" id="257" r:id="R4589f9b116fa4ca3"/>
    <p:sldId xmlns:r="http://schemas.openxmlformats.org/officeDocument/2006/relationships" id="258" r:id="Rf7fe76b4f24f4812"/>
    <p:sldId xmlns:r="http://schemas.openxmlformats.org/officeDocument/2006/relationships" id="259" r:id="Ra1340059e86740c6"/>
    <p:sldId xmlns:r="http://schemas.openxmlformats.org/officeDocument/2006/relationships" id="260" r:id="Ra5f79e670e6c4133"/>
    <p:sldId xmlns:r="http://schemas.openxmlformats.org/officeDocument/2006/relationships" id="261" r:id="R4266c4cedf8440c3"/>
    <p:sldId xmlns:r="http://schemas.openxmlformats.org/officeDocument/2006/relationships" id="262" r:id="Reb4b8c07cad34f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197a7d3324a82" /><Relationship Type="http://schemas.openxmlformats.org/officeDocument/2006/relationships/slide" Target="/ppt/slides/slide1.xml" Id="R12e1430c13b04872" /><Relationship Type="http://schemas.openxmlformats.org/officeDocument/2006/relationships/slide" Target="/ppt/slides/slide2.xml" Id="R4589f9b116fa4ca3" /><Relationship Type="http://schemas.openxmlformats.org/officeDocument/2006/relationships/slide" Target="/ppt/slides/slide3.xml" Id="Rf7fe76b4f24f4812" /><Relationship Type="http://schemas.openxmlformats.org/officeDocument/2006/relationships/slide" Target="/ppt/slides/slide4.xml" Id="Ra1340059e86740c6" /><Relationship Type="http://schemas.openxmlformats.org/officeDocument/2006/relationships/slide" Target="/ppt/slides/slide5.xml" Id="Ra5f79e670e6c4133" /><Relationship Type="http://schemas.openxmlformats.org/officeDocument/2006/relationships/slide" Target="/ppt/slides/slide6.xml" Id="R4266c4cedf8440c3" /><Relationship Type="http://schemas.openxmlformats.org/officeDocument/2006/relationships/slide" Target="/ppt/slides/slide7.xml" Id="Reb4b8c07cad34f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ea5af168e42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dd16082654333" /><Relationship Type="http://schemas.openxmlformats.org/officeDocument/2006/relationships/theme" Target="/ppt/slideMasters/theme/theme1.xml" Id="Re2fff3c1811748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add160826543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12294ab08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783668988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162a9154245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5778c859242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c25fa49e143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fb44c9dc946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a94d2186b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SEMPRA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SEMPRA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259 078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139 348 552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140 000 956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HØIBY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Krohgs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989 310 690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