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b74e598813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8ad4664044502"/>
  </p:sldMasterIdLst>
  <p:sldIdLst>
    <p:sldId xmlns:r="http://schemas.openxmlformats.org/officeDocument/2006/relationships" id="256" r:id="R45725bb312a24eac"/>
    <p:sldId xmlns:r="http://schemas.openxmlformats.org/officeDocument/2006/relationships" id="257" r:id="R8d8ea69be2374616"/>
    <p:sldId xmlns:r="http://schemas.openxmlformats.org/officeDocument/2006/relationships" id="258" r:id="Rc61e1f79b0f14a2c"/>
    <p:sldId xmlns:r="http://schemas.openxmlformats.org/officeDocument/2006/relationships" id="259" r:id="Raa7f8e1d7e0a4a93"/>
    <p:sldId xmlns:r="http://schemas.openxmlformats.org/officeDocument/2006/relationships" id="260" r:id="R42dfe18a95f34bfa"/>
    <p:sldId xmlns:r="http://schemas.openxmlformats.org/officeDocument/2006/relationships" id="261" r:id="R81a1536f4825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8ad4664044502" /><Relationship Type="http://schemas.openxmlformats.org/officeDocument/2006/relationships/slide" Target="/ppt/slides/slide1.xml" Id="R45725bb312a24eac" /><Relationship Type="http://schemas.openxmlformats.org/officeDocument/2006/relationships/slide" Target="/ppt/slides/slide2.xml" Id="R8d8ea69be2374616" /><Relationship Type="http://schemas.openxmlformats.org/officeDocument/2006/relationships/slide" Target="/ppt/slides/slide3.xml" Id="Rc61e1f79b0f14a2c" /><Relationship Type="http://schemas.openxmlformats.org/officeDocument/2006/relationships/slide" Target="/ppt/slides/slide4.xml" Id="Raa7f8e1d7e0a4a93" /><Relationship Type="http://schemas.openxmlformats.org/officeDocument/2006/relationships/slide" Target="/ppt/slides/slide5.xml" Id="R42dfe18a95f34bfa" /><Relationship Type="http://schemas.openxmlformats.org/officeDocument/2006/relationships/slide" Target="/ppt/slides/slide6.xml" Id="R81a1536f4825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81d1e5154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73c90e8444c56" /><Relationship Type="http://schemas.openxmlformats.org/officeDocument/2006/relationships/theme" Target="/ppt/slideMasters/theme/theme1.xml" Id="R14f69c6891fb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73c90e8444c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744743f24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f22b21420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98e8180e0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6bbebe6b4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2c617d4d8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231669e77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RWR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Grethe Wirum, Nannestadgata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989 321 099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