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764055f7e342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3586a6862f439f"/>
  </p:sldMasterIdLst>
  <p:sldIdLst>
    <p:sldId xmlns:r="http://schemas.openxmlformats.org/officeDocument/2006/relationships" id="256" r:id="Rc0697a9919604f21"/>
    <p:sldId xmlns:r="http://schemas.openxmlformats.org/officeDocument/2006/relationships" id="257" r:id="Rd332e69f61f84291"/>
    <p:sldId xmlns:r="http://schemas.openxmlformats.org/officeDocument/2006/relationships" id="258" r:id="Rb721b907cbb44052"/>
    <p:sldId xmlns:r="http://schemas.openxmlformats.org/officeDocument/2006/relationships" id="259" r:id="R13803f6ec55041a7"/>
    <p:sldId xmlns:r="http://schemas.openxmlformats.org/officeDocument/2006/relationships" id="260" r:id="Rd4d1a20e8b8f4db5"/>
    <p:sldId xmlns:r="http://schemas.openxmlformats.org/officeDocument/2006/relationships" id="261" r:id="Rba19053fa9744d16"/>
    <p:sldId xmlns:r="http://schemas.openxmlformats.org/officeDocument/2006/relationships" id="262" r:id="R4d04fcdbdc30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586a6862f439f" /><Relationship Type="http://schemas.openxmlformats.org/officeDocument/2006/relationships/slide" Target="/ppt/slides/slide1.xml" Id="Rc0697a9919604f21" /><Relationship Type="http://schemas.openxmlformats.org/officeDocument/2006/relationships/slide" Target="/ppt/slides/slide2.xml" Id="Rd332e69f61f84291" /><Relationship Type="http://schemas.openxmlformats.org/officeDocument/2006/relationships/slide" Target="/ppt/slides/slide3.xml" Id="Rb721b907cbb44052" /><Relationship Type="http://schemas.openxmlformats.org/officeDocument/2006/relationships/slide" Target="/ppt/slides/slide4.xml" Id="R13803f6ec55041a7" /><Relationship Type="http://schemas.openxmlformats.org/officeDocument/2006/relationships/slide" Target="/ppt/slides/slide5.xml" Id="Rd4d1a20e8b8f4db5" /><Relationship Type="http://schemas.openxmlformats.org/officeDocument/2006/relationships/slide" Target="/ppt/slides/slide6.xml" Id="Rba19053fa9744d16" /><Relationship Type="http://schemas.openxmlformats.org/officeDocument/2006/relationships/slide" Target="/ppt/slides/slide7.xml" Id="R4d04fcdbdc30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38507a884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3ad1b68cc4877" /><Relationship Type="http://schemas.openxmlformats.org/officeDocument/2006/relationships/theme" Target="/ppt/slideMasters/theme/theme1.xml" Id="Rc0a7ea1a6ecb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3ad1b68cc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6f979bd98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eeabc25d944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ae1acd38d4f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ccb76c20644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1cce01e93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ef6abe1dc46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e133ce152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RWR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WIRUM ANNE GRETHE RUUD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Grethe Wirum, Nannestadgata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989 321 099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