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c801d157c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541c81eed4b68"/>
  </p:sldMasterIdLst>
  <p:sldIdLst>
    <p:sldId xmlns:r="http://schemas.openxmlformats.org/officeDocument/2006/relationships" id="256" r:id="R699b2ffa59d74873"/>
    <p:sldId xmlns:r="http://schemas.openxmlformats.org/officeDocument/2006/relationships" id="257" r:id="R6d74f48e357843f5"/>
    <p:sldId xmlns:r="http://schemas.openxmlformats.org/officeDocument/2006/relationships" id="258" r:id="R3fecbd43b1f249e1"/>
    <p:sldId xmlns:r="http://schemas.openxmlformats.org/officeDocument/2006/relationships" id="259" r:id="R6eae66e0017449b2"/>
    <p:sldId xmlns:r="http://schemas.openxmlformats.org/officeDocument/2006/relationships" id="260" r:id="R6f37adee9dc34703"/>
    <p:sldId xmlns:r="http://schemas.openxmlformats.org/officeDocument/2006/relationships" id="261" r:id="Rccbb31bb59684096"/>
    <p:sldId xmlns:r="http://schemas.openxmlformats.org/officeDocument/2006/relationships" id="262" r:id="R7992fffae521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541c81eed4b68" /><Relationship Type="http://schemas.openxmlformats.org/officeDocument/2006/relationships/slide" Target="/ppt/slides/slide1.xml" Id="R699b2ffa59d74873" /><Relationship Type="http://schemas.openxmlformats.org/officeDocument/2006/relationships/slide" Target="/ppt/slides/slide2.xml" Id="R6d74f48e357843f5" /><Relationship Type="http://schemas.openxmlformats.org/officeDocument/2006/relationships/slide" Target="/ppt/slides/slide3.xml" Id="R3fecbd43b1f249e1" /><Relationship Type="http://schemas.openxmlformats.org/officeDocument/2006/relationships/slide" Target="/ppt/slides/slide4.xml" Id="R6eae66e0017449b2" /><Relationship Type="http://schemas.openxmlformats.org/officeDocument/2006/relationships/slide" Target="/ppt/slides/slide5.xml" Id="R6f37adee9dc34703" /><Relationship Type="http://schemas.openxmlformats.org/officeDocument/2006/relationships/slide" Target="/ppt/slides/slide6.xml" Id="Rccbb31bb59684096" /><Relationship Type="http://schemas.openxmlformats.org/officeDocument/2006/relationships/slide" Target="/ppt/slides/slide7.xml" Id="R7992fffae521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6807673d7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eaf1e2f84402c" /><Relationship Type="http://schemas.openxmlformats.org/officeDocument/2006/relationships/theme" Target="/ppt/slideMasters/theme/theme1.xml" Id="Rec3614bd61f44a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eaf1e2f84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7d01195d2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75e634af0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6c30d25ca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ed33c1b4d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0e8862fed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0e61a398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5e7788a8f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 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J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1 236 277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ESPEN JONASSEN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SVEDJAN JONASSEN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989 324 217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