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3cad93224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5bd2f668c3429e"/>
  </p:sldMasterIdLst>
  <p:sldIdLst>
    <p:sldId xmlns:r="http://schemas.openxmlformats.org/officeDocument/2006/relationships" id="256" r:id="R450c430a08d5414f"/>
    <p:sldId xmlns:r="http://schemas.openxmlformats.org/officeDocument/2006/relationships" id="257" r:id="Re6fa901385d7404a"/>
    <p:sldId xmlns:r="http://schemas.openxmlformats.org/officeDocument/2006/relationships" id="258" r:id="Rdab565904a894406"/>
    <p:sldId xmlns:r="http://schemas.openxmlformats.org/officeDocument/2006/relationships" id="259" r:id="R4ce910cc615b45ad"/>
    <p:sldId xmlns:r="http://schemas.openxmlformats.org/officeDocument/2006/relationships" id="260" r:id="R61a733529d5f47f0"/>
    <p:sldId xmlns:r="http://schemas.openxmlformats.org/officeDocument/2006/relationships" id="261" r:id="R3bc6e35ecde54248"/>
    <p:sldId xmlns:r="http://schemas.openxmlformats.org/officeDocument/2006/relationships" id="262" r:id="R60ebdaa968bc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bd2f668c3429e" /><Relationship Type="http://schemas.openxmlformats.org/officeDocument/2006/relationships/slide" Target="/ppt/slides/slide1.xml" Id="R450c430a08d5414f" /><Relationship Type="http://schemas.openxmlformats.org/officeDocument/2006/relationships/slide" Target="/ppt/slides/slide2.xml" Id="Re6fa901385d7404a" /><Relationship Type="http://schemas.openxmlformats.org/officeDocument/2006/relationships/slide" Target="/ppt/slides/slide3.xml" Id="Rdab565904a894406" /><Relationship Type="http://schemas.openxmlformats.org/officeDocument/2006/relationships/slide" Target="/ppt/slides/slide4.xml" Id="R4ce910cc615b45ad" /><Relationship Type="http://schemas.openxmlformats.org/officeDocument/2006/relationships/slide" Target="/ppt/slides/slide5.xml" Id="R61a733529d5f47f0" /><Relationship Type="http://schemas.openxmlformats.org/officeDocument/2006/relationships/slide" Target="/ppt/slides/slide6.xml" Id="R3bc6e35ecde54248" /><Relationship Type="http://schemas.openxmlformats.org/officeDocument/2006/relationships/slide" Target="/ppt/slides/slide7.xml" Id="R60ebdaa968bc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ce318ceb5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30577c7d4a6b" /><Relationship Type="http://schemas.openxmlformats.org/officeDocument/2006/relationships/theme" Target="/ppt/slideMasters/theme/theme1.xml" Id="R1194ad4ec1b6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530577c7d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282e7f4c8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1b24d25a5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a8e34a3e542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bd7ddcd9a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99651cf9f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76e67fd9a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190566813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MØSBU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MØSBU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MØSBU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MØSBU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MØSBU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MØSBU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905 131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−2 573 247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490 271 962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529 287 756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MØSBU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MØSBU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81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989 325 205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MØSBU AS</a:t>
            </a:r>
          </a:p>
        </p:txBody>
      </p:sp>
    </p:spTree>
  </p:cSld>
  <p:clrMapOvr>
    <a:masterClrMapping xmlns:a="http://schemas.openxmlformats.org/drawingml/2006/main"/>
  </p:clrMapOvr>
</p:sld>
</file>