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4edd6266bd4ca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6b8bfa1fbd44a3"/>
  </p:sldMasterIdLst>
  <p:sldIdLst>
    <p:sldId xmlns:r="http://schemas.openxmlformats.org/officeDocument/2006/relationships" id="256" r:id="R7c9e8c77dceb4304"/>
    <p:sldId xmlns:r="http://schemas.openxmlformats.org/officeDocument/2006/relationships" id="257" r:id="R06d7704b805349f2"/>
    <p:sldId xmlns:r="http://schemas.openxmlformats.org/officeDocument/2006/relationships" id="258" r:id="Rcf03000041384950"/>
    <p:sldId xmlns:r="http://schemas.openxmlformats.org/officeDocument/2006/relationships" id="259" r:id="Rb9231b91f81f48be"/>
    <p:sldId xmlns:r="http://schemas.openxmlformats.org/officeDocument/2006/relationships" id="260" r:id="Raf92c386ec714b1d"/>
    <p:sldId xmlns:r="http://schemas.openxmlformats.org/officeDocument/2006/relationships" id="261" r:id="R1790773e5e8c4d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6b8bfa1fbd44a3" /><Relationship Type="http://schemas.openxmlformats.org/officeDocument/2006/relationships/slide" Target="/ppt/slides/slide1.xml" Id="R7c9e8c77dceb4304" /><Relationship Type="http://schemas.openxmlformats.org/officeDocument/2006/relationships/slide" Target="/ppt/slides/slide2.xml" Id="R06d7704b805349f2" /><Relationship Type="http://schemas.openxmlformats.org/officeDocument/2006/relationships/slide" Target="/ppt/slides/slide3.xml" Id="Rcf03000041384950" /><Relationship Type="http://schemas.openxmlformats.org/officeDocument/2006/relationships/slide" Target="/ppt/slides/slide4.xml" Id="Rb9231b91f81f48be" /><Relationship Type="http://schemas.openxmlformats.org/officeDocument/2006/relationships/slide" Target="/ppt/slides/slide5.xml" Id="Raf92c386ec714b1d" /><Relationship Type="http://schemas.openxmlformats.org/officeDocument/2006/relationships/slide" Target="/ppt/slides/slide6.xml" Id="R1790773e5e8c4d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9d9bb3e7dc4e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eae1f9f1244260" /><Relationship Type="http://schemas.openxmlformats.org/officeDocument/2006/relationships/theme" Target="/ppt/slideMasters/theme/theme1.xml" Id="Rf473dc5db18d49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eae1f9f12442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46367404f04b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3f8614f7e442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2c252967a846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89b5e6cdb64d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9b347fb6d145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bf540af0b4b0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REDSKAPSBUA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REDSKAPSBUA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REDSKAPSBUA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REDSKAPSBUA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REDSKAPSBUA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REDSKAPSBUA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 EVENSEN BYGGEVARER AS  –  68,2 %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WINGE ROALD BJØRN  –  13,7 %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JOHANNESSEN IDAR ASBJØRN  –  6,8 %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 OG REGNSKAP AS  –  6,8 %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BUARØ JOAR  –  4,5 %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REDSKAPSBUA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989 340 921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REDSKAPSBUA AS</a:t>
            </a:r>
          </a:p>
        </p:txBody>
      </p:sp>
    </p:spTree>
  </p:cSld>
  <p:clrMapOvr>
    <a:masterClrMapping xmlns:a="http://schemas.openxmlformats.org/drawingml/2006/main"/>
  </p:clrMapOvr>
</p:sld>
</file>