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dcdcc0d18143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accee86af24ece"/>
  </p:sldMasterIdLst>
  <p:sldIdLst>
    <p:sldId xmlns:r="http://schemas.openxmlformats.org/officeDocument/2006/relationships" id="256" r:id="R5607a585e0344000"/>
    <p:sldId xmlns:r="http://schemas.openxmlformats.org/officeDocument/2006/relationships" id="257" r:id="R4fd31fd155ce49a8"/>
    <p:sldId xmlns:r="http://schemas.openxmlformats.org/officeDocument/2006/relationships" id="258" r:id="R9e3985f946734a99"/>
    <p:sldId xmlns:r="http://schemas.openxmlformats.org/officeDocument/2006/relationships" id="259" r:id="R39cff5fc38bb45f2"/>
    <p:sldId xmlns:r="http://schemas.openxmlformats.org/officeDocument/2006/relationships" id="260" r:id="R63e525e23fe64d69"/>
    <p:sldId xmlns:r="http://schemas.openxmlformats.org/officeDocument/2006/relationships" id="261" r:id="R06cce4a7c8694e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accee86af24ece" /><Relationship Type="http://schemas.openxmlformats.org/officeDocument/2006/relationships/slide" Target="/ppt/slides/slide1.xml" Id="R5607a585e0344000" /><Relationship Type="http://schemas.openxmlformats.org/officeDocument/2006/relationships/slide" Target="/ppt/slides/slide2.xml" Id="R4fd31fd155ce49a8" /><Relationship Type="http://schemas.openxmlformats.org/officeDocument/2006/relationships/slide" Target="/ppt/slides/slide3.xml" Id="R9e3985f946734a99" /><Relationship Type="http://schemas.openxmlformats.org/officeDocument/2006/relationships/slide" Target="/ppt/slides/slide4.xml" Id="R39cff5fc38bb45f2" /><Relationship Type="http://schemas.openxmlformats.org/officeDocument/2006/relationships/slide" Target="/ppt/slides/slide5.xml" Id="R63e525e23fe64d69" /><Relationship Type="http://schemas.openxmlformats.org/officeDocument/2006/relationships/slide" Target="/ppt/slides/slide6.xml" Id="R06cce4a7c8694e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99fea38a0345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b60e4699b4c0e" /><Relationship Type="http://schemas.openxmlformats.org/officeDocument/2006/relationships/theme" Target="/ppt/slideMasters/theme/theme1.xml" Id="R5392b98da66d44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db60e4699b4c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dbc42c1c448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0584654684b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a070b69e049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0b9f1657043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10de4020047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269317c424b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SAVE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SAVE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SAVE SOLUTIONS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SAVE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SAVE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SAVE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HOLST INVESTMENTS AS  –  43,2 %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EKNES PAULSEN AS  –  18,3 %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VON DER OHE HOLDING AS  –  18,3 %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TRAILBLAZE IT-RÅDGIVNING AS  –  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SAVE SOLUTIONS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SKAATHUN INVEST AS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SAVE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5160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20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www.savesolutions.no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989 364 413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SAVE SOLUTIONS AS</a:t>
            </a:r>
          </a:p>
        </p:txBody>
      </p:sp>
    </p:spTree>
  </p:cSld>
  <p:clrMapOvr>
    <a:masterClrMapping xmlns:a="http://schemas.openxmlformats.org/drawingml/2006/main"/>
  </p:clrMapOvr>
</p:sld>
</file>