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8ea8686df44d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a311f2220846a4"/>
  </p:sldMasterIdLst>
  <p:sldIdLst>
    <p:sldId xmlns:r="http://schemas.openxmlformats.org/officeDocument/2006/relationships" id="256" r:id="R341759533baf47e8"/>
    <p:sldId xmlns:r="http://schemas.openxmlformats.org/officeDocument/2006/relationships" id="257" r:id="Re5d393885a2643a3"/>
    <p:sldId xmlns:r="http://schemas.openxmlformats.org/officeDocument/2006/relationships" id="258" r:id="Rea0d0c79933641e3"/>
    <p:sldId xmlns:r="http://schemas.openxmlformats.org/officeDocument/2006/relationships" id="259" r:id="R5bf2bb3fa55b4233"/>
    <p:sldId xmlns:r="http://schemas.openxmlformats.org/officeDocument/2006/relationships" id="260" r:id="Ra3f9fce138be43f7"/>
    <p:sldId xmlns:r="http://schemas.openxmlformats.org/officeDocument/2006/relationships" id="261" r:id="R228212d5fb6e4f6f"/>
    <p:sldId xmlns:r="http://schemas.openxmlformats.org/officeDocument/2006/relationships" id="262" r:id="R1dd23bf1b9ae44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311f2220846a4" /><Relationship Type="http://schemas.openxmlformats.org/officeDocument/2006/relationships/slide" Target="/ppt/slides/slide1.xml" Id="R341759533baf47e8" /><Relationship Type="http://schemas.openxmlformats.org/officeDocument/2006/relationships/slide" Target="/ppt/slides/slide2.xml" Id="Re5d393885a2643a3" /><Relationship Type="http://schemas.openxmlformats.org/officeDocument/2006/relationships/slide" Target="/ppt/slides/slide3.xml" Id="Rea0d0c79933641e3" /><Relationship Type="http://schemas.openxmlformats.org/officeDocument/2006/relationships/slide" Target="/ppt/slides/slide4.xml" Id="R5bf2bb3fa55b4233" /><Relationship Type="http://schemas.openxmlformats.org/officeDocument/2006/relationships/slide" Target="/ppt/slides/slide5.xml" Id="Ra3f9fce138be43f7" /><Relationship Type="http://schemas.openxmlformats.org/officeDocument/2006/relationships/slide" Target="/ppt/slides/slide6.xml" Id="R228212d5fb6e4f6f" /><Relationship Type="http://schemas.openxmlformats.org/officeDocument/2006/relationships/slide" Target="/ppt/slides/slide7.xml" Id="R1dd23bf1b9ae44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ccf621ebe4e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dacfd1ddb40ea" /><Relationship Type="http://schemas.openxmlformats.org/officeDocument/2006/relationships/theme" Target="/ppt/slideMasters/theme/theme1.xml" Id="R5e628bddbf8b46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adacfd1ddb40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ef1dfcef542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6fea79dc14f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95aa8104141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323fecfc54b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45c074d4a4d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2c76831b346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2b592daca4a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ENCELADUS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ENCELADUS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ENCELADUS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ENCELADUS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ENCELADUS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ENCELADUS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2 788 708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2 729 444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2 721 216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26 575 660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27 595 799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ENCELADUS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OLUF ARNTZEN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ENCELADUS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Torstadskogen 49A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989 364 472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ENCELADUS AS</a:t>
            </a:r>
          </a:p>
        </p:txBody>
      </p:sp>
    </p:spTree>
  </p:cSld>
  <p:clrMapOvr>
    <a:masterClrMapping xmlns:a="http://schemas.openxmlformats.org/drawingml/2006/main"/>
  </p:clrMapOvr>
</p:sld>
</file>