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2bc587b51146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4cc82954a04298"/>
  </p:sldMasterIdLst>
  <p:sldIdLst>
    <p:sldId xmlns:r="http://schemas.openxmlformats.org/officeDocument/2006/relationships" id="256" r:id="R8daf30dbf59b4673"/>
    <p:sldId xmlns:r="http://schemas.openxmlformats.org/officeDocument/2006/relationships" id="257" r:id="R5d9677d1dc71472a"/>
    <p:sldId xmlns:r="http://schemas.openxmlformats.org/officeDocument/2006/relationships" id="258" r:id="R3353cf8c1dc9471f"/>
    <p:sldId xmlns:r="http://schemas.openxmlformats.org/officeDocument/2006/relationships" id="259" r:id="R139adc2ba58b46c3"/>
    <p:sldId xmlns:r="http://schemas.openxmlformats.org/officeDocument/2006/relationships" id="260" r:id="R22b9d5d8a53e474d"/>
    <p:sldId xmlns:r="http://schemas.openxmlformats.org/officeDocument/2006/relationships" id="261" r:id="Rd17916a4cb0640e5"/>
    <p:sldId xmlns:r="http://schemas.openxmlformats.org/officeDocument/2006/relationships" id="262" r:id="Raa47b0123ece40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4cc82954a04298" /><Relationship Type="http://schemas.openxmlformats.org/officeDocument/2006/relationships/slide" Target="/ppt/slides/slide1.xml" Id="R8daf30dbf59b4673" /><Relationship Type="http://schemas.openxmlformats.org/officeDocument/2006/relationships/slide" Target="/ppt/slides/slide2.xml" Id="R5d9677d1dc71472a" /><Relationship Type="http://schemas.openxmlformats.org/officeDocument/2006/relationships/slide" Target="/ppt/slides/slide3.xml" Id="R3353cf8c1dc9471f" /><Relationship Type="http://schemas.openxmlformats.org/officeDocument/2006/relationships/slide" Target="/ppt/slides/slide4.xml" Id="R139adc2ba58b46c3" /><Relationship Type="http://schemas.openxmlformats.org/officeDocument/2006/relationships/slide" Target="/ppt/slides/slide5.xml" Id="R22b9d5d8a53e474d" /><Relationship Type="http://schemas.openxmlformats.org/officeDocument/2006/relationships/slide" Target="/ppt/slides/slide6.xml" Id="Rd17916a4cb0640e5" /><Relationship Type="http://schemas.openxmlformats.org/officeDocument/2006/relationships/slide" Target="/ppt/slides/slide7.xml" Id="Raa47b0123ece40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9802422ed4f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12a4b84e34528" /><Relationship Type="http://schemas.openxmlformats.org/officeDocument/2006/relationships/theme" Target="/ppt/slideMasters/theme/theme1.xml" Id="R4c86c4b1da904b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f12a4b84e345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d24ba2fac40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625f514484a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562eed4894a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326d867e443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81ada12f944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e60ca0a5f43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ea603c2f943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INVESTERING AS ble etablert [år] og holder til i Hjelmeland.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1 097 393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11 718 317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12 453 822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 JOHN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Randøy Ring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989 365 770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