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65f9af63a64a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8b581557154dc5"/>
  </p:sldMasterIdLst>
  <p:sldIdLst>
    <p:sldId xmlns:r="http://schemas.openxmlformats.org/officeDocument/2006/relationships" id="256" r:id="R4797a92f9acc4301"/>
    <p:sldId xmlns:r="http://schemas.openxmlformats.org/officeDocument/2006/relationships" id="257" r:id="R759ff9b4e85840c5"/>
    <p:sldId xmlns:r="http://schemas.openxmlformats.org/officeDocument/2006/relationships" id="258" r:id="R686a4a563a1548ef"/>
    <p:sldId xmlns:r="http://schemas.openxmlformats.org/officeDocument/2006/relationships" id="259" r:id="R74c42f0c0a6d432c"/>
    <p:sldId xmlns:r="http://schemas.openxmlformats.org/officeDocument/2006/relationships" id="260" r:id="R77526254a468455d"/>
    <p:sldId xmlns:r="http://schemas.openxmlformats.org/officeDocument/2006/relationships" id="261" r:id="R1017f277e58142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b581557154dc5" /><Relationship Type="http://schemas.openxmlformats.org/officeDocument/2006/relationships/slide" Target="/ppt/slides/slide1.xml" Id="R4797a92f9acc4301" /><Relationship Type="http://schemas.openxmlformats.org/officeDocument/2006/relationships/slide" Target="/ppt/slides/slide2.xml" Id="R759ff9b4e85840c5" /><Relationship Type="http://schemas.openxmlformats.org/officeDocument/2006/relationships/slide" Target="/ppt/slides/slide3.xml" Id="R686a4a563a1548ef" /><Relationship Type="http://schemas.openxmlformats.org/officeDocument/2006/relationships/slide" Target="/ppt/slides/slide4.xml" Id="R74c42f0c0a6d432c" /><Relationship Type="http://schemas.openxmlformats.org/officeDocument/2006/relationships/slide" Target="/ppt/slides/slide5.xml" Id="R77526254a468455d" /><Relationship Type="http://schemas.openxmlformats.org/officeDocument/2006/relationships/slide" Target="/ppt/slides/slide6.xml" Id="R1017f277e58142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310197670944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1b33d3c92487e" /><Relationship Type="http://schemas.openxmlformats.org/officeDocument/2006/relationships/theme" Target="/ppt/slideMasters/theme/theme1.xml" Id="R328eaa9417064f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f1b33d3c9248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b43d8103a43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9dc99d2a345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f704c3c1741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3fe1aa6974e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364d9dbce4c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3e63e20274b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FREI-TORGET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FREI-TORGET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FREI-TORGET AS ble etablert [år] og holder til i Frei.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FREI-TORGET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FREI-TORGET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FREI-TORGET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KVALVIK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BUTIKKEIENDOM MØRE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ØRNVIKSENTERET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FREI-TORGET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Bernhard Lillevik, Møst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6523 Frei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989 367 994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FREI-TORGET AS</a:t>
            </a:r>
          </a:p>
        </p:txBody>
      </p:sp>
    </p:spTree>
  </p:cSld>
  <p:clrMapOvr>
    <a:masterClrMapping xmlns:a="http://schemas.openxmlformats.org/drawingml/2006/main"/>
  </p:clrMapOvr>
</p:sld>
</file>