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d4114b90984e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30a57ee02b4199"/>
  </p:sldMasterIdLst>
  <p:sldIdLst>
    <p:sldId xmlns:r="http://schemas.openxmlformats.org/officeDocument/2006/relationships" id="256" r:id="R5843872a80a2411d"/>
    <p:sldId xmlns:r="http://schemas.openxmlformats.org/officeDocument/2006/relationships" id="257" r:id="R49e648aade44423c"/>
    <p:sldId xmlns:r="http://schemas.openxmlformats.org/officeDocument/2006/relationships" id="258" r:id="R5a649f4bd5cc45fd"/>
    <p:sldId xmlns:r="http://schemas.openxmlformats.org/officeDocument/2006/relationships" id="259" r:id="R6f9721a9bd9c4781"/>
    <p:sldId xmlns:r="http://schemas.openxmlformats.org/officeDocument/2006/relationships" id="260" r:id="Raf5e805638d04a10"/>
    <p:sldId xmlns:r="http://schemas.openxmlformats.org/officeDocument/2006/relationships" id="261" r:id="R715ff0a9b97240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30a57ee02b4199" /><Relationship Type="http://schemas.openxmlformats.org/officeDocument/2006/relationships/slide" Target="/ppt/slides/slide1.xml" Id="R5843872a80a2411d" /><Relationship Type="http://schemas.openxmlformats.org/officeDocument/2006/relationships/slide" Target="/ppt/slides/slide2.xml" Id="R49e648aade44423c" /><Relationship Type="http://schemas.openxmlformats.org/officeDocument/2006/relationships/slide" Target="/ppt/slides/slide3.xml" Id="R5a649f4bd5cc45fd" /><Relationship Type="http://schemas.openxmlformats.org/officeDocument/2006/relationships/slide" Target="/ppt/slides/slide4.xml" Id="R6f9721a9bd9c4781" /><Relationship Type="http://schemas.openxmlformats.org/officeDocument/2006/relationships/slide" Target="/ppt/slides/slide5.xml" Id="Raf5e805638d04a10" /><Relationship Type="http://schemas.openxmlformats.org/officeDocument/2006/relationships/slide" Target="/ppt/slides/slide6.xml" Id="R715ff0a9b97240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0c5ce52e7c4a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78479f8914f7c" /><Relationship Type="http://schemas.openxmlformats.org/officeDocument/2006/relationships/theme" Target="/ppt/slideMasters/theme/theme1.xml" Id="R34534c2f9ec24b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b78479f8914f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6aded70934c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1aee256124b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67fb3c59f4c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008fc372c4a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f1ed6780e46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9cb4e71e948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AKSENTRA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AKSENTRA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AKSENTRA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AKSENTRA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AKSENTRA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AKSENTRA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HELLEVANG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AKSENTRA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989 380 974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AKSENTRA AS</a:t>
            </a:r>
          </a:p>
        </p:txBody>
      </p:sp>
    </p:spTree>
  </p:cSld>
  <p:clrMapOvr>
    <a:masterClrMapping xmlns:a="http://schemas.openxmlformats.org/drawingml/2006/main"/>
  </p:clrMapOvr>
</p:sld>
</file>