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305c0387940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030b56a7448cc"/>
  </p:sldMasterIdLst>
  <p:sldIdLst>
    <p:sldId xmlns:r="http://schemas.openxmlformats.org/officeDocument/2006/relationships" id="256" r:id="Rdfd3df33ada84365"/>
    <p:sldId xmlns:r="http://schemas.openxmlformats.org/officeDocument/2006/relationships" id="257" r:id="Rff5d401fd4294b6f"/>
    <p:sldId xmlns:r="http://schemas.openxmlformats.org/officeDocument/2006/relationships" id="258" r:id="R0b1b21bb0cef40e1"/>
    <p:sldId xmlns:r="http://schemas.openxmlformats.org/officeDocument/2006/relationships" id="259" r:id="Rbe82298902094454"/>
    <p:sldId xmlns:r="http://schemas.openxmlformats.org/officeDocument/2006/relationships" id="260" r:id="R301027fe2a614497"/>
    <p:sldId xmlns:r="http://schemas.openxmlformats.org/officeDocument/2006/relationships" id="261" r:id="Rc54c2188a48446ac"/>
    <p:sldId xmlns:r="http://schemas.openxmlformats.org/officeDocument/2006/relationships" id="262" r:id="Rac0d22abffc64d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030b56a7448cc" /><Relationship Type="http://schemas.openxmlformats.org/officeDocument/2006/relationships/slide" Target="/ppt/slides/slide1.xml" Id="Rdfd3df33ada84365" /><Relationship Type="http://schemas.openxmlformats.org/officeDocument/2006/relationships/slide" Target="/ppt/slides/slide2.xml" Id="Rff5d401fd4294b6f" /><Relationship Type="http://schemas.openxmlformats.org/officeDocument/2006/relationships/slide" Target="/ppt/slides/slide3.xml" Id="R0b1b21bb0cef40e1" /><Relationship Type="http://schemas.openxmlformats.org/officeDocument/2006/relationships/slide" Target="/ppt/slides/slide4.xml" Id="Rbe82298902094454" /><Relationship Type="http://schemas.openxmlformats.org/officeDocument/2006/relationships/slide" Target="/ppt/slides/slide5.xml" Id="R301027fe2a614497" /><Relationship Type="http://schemas.openxmlformats.org/officeDocument/2006/relationships/slide" Target="/ppt/slides/slide6.xml" Id="Rc54c2188a48446ac" /><Relationship Type="http://schemas.openxmlformats.org/officeDocument/2006/relationships/slide" Target="/ppt/slides/slide7.xml" Id="Rac0d22abffc64d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817c28e5f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2640b27124f1b" /><Relationship Type="http://schemas.openxmlformats.org/officeDocument/2006/relationships/theme" Target="/ppt/slideMasters/theme/theme1.xml" Id="Ref2990e4f9e5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12640b2712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d61836f75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c3f9391c94f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d91a1f12045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0b4f18719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319d33911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a137612be49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a9aeeb29e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AETOS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1 699 534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8 142 927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KARLSEN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KARLSEN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Einaren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53 78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stian.karlsen@outlook.com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www.aetos.no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989 389 815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AETOS AS</a:t>
            </a:r>
          </a:p>
        </p:txBody>
      </p:sp>
    </p:spTree>
  </p:cSld>
  <p:clrMapOvr>
    <a:masterClrMapping xmlns:a="http://schemas.openxmlformats.org/drawingml/2006/main"/>
  </p:clrMapOvr>
</p:sld>
</file>