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c25da2177d34435a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a83467f5b35b465e"/>
  </p:sldMasterIdLst>
  <p:sldIdLst>
    <p:sldId xmlns:r="http://schemas.openxmlformats.org/officeDocument/2006/relationships" id="256" r:id="Ra90e0453754d4614"/>
    <p:sldId xmlns:r="http://schemas.openxmlformats.org/officeDocument/2006/relationships" id="257" r:id="Redda528e99dd4f02"/>
    <p:sldId xmlns:r="http://schemas.openxmlformats.org/officeDocument/2006/relationships" id="258" r:id="R88ceab78ed9c4ea2"/>
    <p:sldId xmlns:r="http://schemas.openxmlformats.org/officeDocument/2006/relationships" id="259" r:id="R1a6023efedfd49e0"/>
    <p:sldId xmlns:r="http://schemas.openxmlformats.org/officeDocument/2006/relationships" id="260" r:id="Rc7225ec7f9cd424a"/>
    <p:sldId xmlns:r="http://schemas.openxmlformats.org/officeDocument/2006/relationships" id="261" r:id="R835422014dfb4048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a83467f5b35b465e" /><Relationship Type="http://schemas.openxmlformats.org/officeDocument/2006/relationships/slide" Target="/ppt/slides/slide1.xml" Id="Ra90e0453754d4614" /><Relationship Type="http://schemas.openxmlformats.org/officeDocument/2006/relationships/slide" Target="/ppt/slides/slide2.xml" Id="Redda528e99dd4f02" /><Relationship Type="http://schemas.openxmlformats.org/officeDocument/2006/relationships/slide" Target="/ppt/slides/slide3.xml" Id="R88ceab78ed9c4ea2" /><Relationship Type="http://schemas.openxmlformats.org/officeDocument/2006/relationships/slide" Target="/ppt/slides/slide4.xml" Id="R1a6023efedfd49e0" /><Relationship Type="http://schemas.openxmlformats.org/officeDocument/2006/relationships/slide" Target="/ppt/slides/slide5.xml" Id="Rc7225ec7f9cd424a" /><Relationship Type="http://schemas.openxmlformats.org/officeDocument/2006/relationships/slide" Target="/ppt/slides/slide6.xml" Id="R835422014dfb4048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1e1f012c9b1b432f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c7b0dabb02b04d52" /><Relationship Type="http://schemas.openxmlformats.org/officeDocument/2006/relationships/theme" Target="/ppt/slideMasters/theme/theme1.xml" Id="Rf9b618a4edae4e91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c7b0dabb02b04d52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ed864f349e564171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bfa0837b6de04ef4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e96be46a1cc14ee8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cb59966863f54220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707f539b95fc4e20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d9ec532144294970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IBA INVEST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[Slagord – hva vi gjør på én setning]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IBA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Problemet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[Hvilket problem løser dere?]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[Hvor stort/vanlig er problemet?]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[Hva koster problemet kunden i dag?]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IBA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 løsning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produktet/tjenesten]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[Hva gjør den unik?]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[Hvilken verdi gir den kunden?]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IBA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Marked &amp; muligheter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[Målgruppe og markedsstørrelse]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[Trender som spiller i deres favør]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[Konkurransefortrinn]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IBA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Forretningsmodell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[Hvordan tjener dere penger?]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[Pris / abonnement / margin]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[Viktigste nøkkeltall]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IBA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La oss ta en prat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Brøggers veg 14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5232 Paradis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989 391 461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IBA INVEST AS</a:t>
            </a:r>
          </a:p>
        </p:txBody>
      </p:sp>
    </p:spTree>
  </p:cSld>
  <p:clrMapOvr>
    <a:masterClrMapping xmlns:a="http://schemas.openxmlformats.org/drawingml/2006/main"/>
  </p:clrMapOvr>
</p:sld>
</file>