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c4b6710b6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95a60cc634973"/>
  </p:sldMasterIdLst>
  <p:sldIdLst>
    <p:sldId xmlns:r="http://schemas.openxmlformats.org/officeDocument/2006/relationships" id="256" r:id="R53e2750cf3874cd6"/>
    <p:sldId xmlns:r="http://schemas.openxmlformats.org/officeDocument/2006/relationships" id="257" r:id="R85a96485dd444b98"/>
    <p:sldId xmlns:r="http://schemas.openxmlformats.org/officeDocument/2006/relationships" id="258" r:id="R391f6e14f66545ed"/>
    <p:sldId xmlns:r="http://schemas.openxmlformats.org/officeDocument/2006/relationships" id="259" r:id="R5717222b1c654611"/>
    <p:sldId xmlns:r="http://schemas.openxmlformats.org/officeDocument/2006/relationships" id="260" r:id="R9691261cdc1d4eb9"/>
    <p:sldId xmlns:r="http://schemas.openxmlformats.org/officeDocument/2006/relationships" id="261" r:id="R29c21fde57544337"/>
    <p:sldId xmlns:r="http://schemas.openxmlformats.org/officeDocument/2006/relationships" id="262" r:id="R482b1b2158ce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95a60cc634973" /><Relationship Type="http://schemas.openxmlformats.org/officeDocument/2006/relationships/slide" Target="/ppt/slides/slide1.xml" Id="R53e2750cf3874cd6" /><Relationship Type="http://schemas.openxmlformats.org/officeDocument/2006/relationships/slide" Target="/ppt/slides/slide2.xml" Id="R85a96485dd444b98" /><Relationship Type="http://schemas.openxmlformats.org/officeDocument/2006/relationships/slide" Target="/ppt/slides/slide3.xml" Id="R391f6e14f66545ed" /><Relationship Type="http://schemas.openxmlformats.org/officeDocument/2006/relationships/slide" Target="/ppt/slides/slide4.xml" Id="R5717222b1c654611" /><Relationship Type="http://schemas.openxmlformats.org/officeDocument/2006/relationships/slide" Target="/ppt/slides/slide5.xml" Id="R9691261cdc1d4eb9" /><Relationship Type="http://schemas.openxmlformats.org/officeDocument/2006/relationships/slide" Target="/ppt/slides/slide6.xml" Id="R29c21fde57544337" /><Relationship Type="http://schemas.openxmlformats.org/officeDocument/2006/relationships/slide" Target="/ppt/slides/slide7.xml" Id="R482b1b2158ce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7e0ca81d9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1bbdeb7b41db" /><Relationship Type="http://schemas.openxmlformats.org/officeDocument/2006/relationships/theme" Target="/ppt/slideMasters/theme/theme1.xml" Id="R20d4fe30946d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d1bbdeb7b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5329911c47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25c104f8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bfded6f0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5ec39027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2bd8d0076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65ac69db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98abbdfb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52 828 103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53 312 236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OLAV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 INVEST AS</a:t>
            </a:r>
          </a:p>
        </p:txBody>
      </p:sp>
    </p:spTree>
  </p:cSld>
  <p:clrMapOvr>
    <a:masterClrMapping xmlns:a="http://schemas.openxmlformats.org/drawingml/2006/main"/>
  </p:clrMapOvr>
</p:sld>
</file>