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6015e718eb43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04394416bf42cb"/>
  </p:sldMasterIdLst>
  <p:sldIdLst>
    <p:sldId xmlns:r="http://schemas.openxmlformats.org/officeDocument/2006/relationships" id="256" r:id="R443268cd92ad4c7e"/>
    <p:sldId xmlns:r="http://schemas.openxmlformats.org/officeDocument/2006/relationships" id="257" r:id="Rebe482e87b8d4947"/>
    <p:sldId xmlns:r="http://schemas.openxmlformats.org/officeDocument/2006/relationships" id="258" r:id="R284d65d9ca8e4d86"/>
    <p:sldId xmlns:r="http://schemas.openxmlformats.org/officeDocument/2006/relationships" id="259" r:id="Ra24b4e78f37e4198"/>
    <p:sldId xmlns:r="http://schemas.openxmlformats.org/officeDocument/2006/relationships" id="260" r:id="Rf03f4ce5ff70478c"/>
    <p:sldId xmlns:r="http://schemas.openxmlformats.org/officeDocument/2006/relationships" id="261" r:id="R6586d3821fa0407d"/>
    <p:sldId xmlns:r="http://schemas.openxmlformats.org/officeDocument/2006/relationships" id="262" r:id="R942085cc067046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04394416bf42cb" /><Relationship Type="http://schemas.openxmlformats.org/officeDocument/2006/relationships/slide" Target="/ppt/slides/slide1.xml" Id="R443268cd92ad4c7e" /><Relationship Type="http://schemas.openxmlformats.org/officeDocument/2006/relationships/slide" Target="/ppt/slides/slide2.xml" Id="Rebe482e87b8d4947" /><Relationship Type="http://schemas.openxmlformats.org/officeDocument/2006/relationships/slide" Target="/ppt/slides/slide3.xml" Id="R284d65d9ca8e4d86" /><Relationship Type="http://schemas.openxmlformats.org/officeDocument/2006/relationships/slide" Target="/ppt/slides/slide4.xml" Id="Ra24b4e78f37e4198" /><Relationship Type="http://schemas.openxmlformats.org/officeDocument/2006/relationships/slide" Target="/ppt/slides/slide5.xml" Id="Rf03f4ce5ff70478c" /><Relationship Type="http://schemas.openxmlformats.org/officeDocument/2006/relationships/slide" Target="/ppt/slides/slide6.xml" Id="R6586d3821fa0407d" /><Relationship Type="http://schemas.openxmlformats.org/officeDocument/2006/relationships/slide" Target="/ppt/slides/slide7.xml" Id="R942085cc067046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d417a6b1424c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f5fa8575d4168" /><Relationship Type="http://schemas.openxmlformats.org/officeDocument/2006/relationships/theme" Target="/ppt/slideMasters/theme/theme1.xml" Id="R7c215256b65d41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9f5fa8575d41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545471b7144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bbfcf1b054f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7a09fae2b4c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849881f8c47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874adfa1842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d2e7fe9b842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d8e129bd64f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MALTHO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MALTHO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−796 378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4 353 814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16 120 852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37 367 100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HAGESTUEN PER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Wolffs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989 395 416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