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c58baae8a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639c8343f4531"/>
  </p:sldMasterIdLst>
  <p:sldIdLst>
    <p:sldId xmlns:r="http://schemas.openxmlformats.org/officeDocument/2006/relationships" id="256" r:id="Re8ce4ccc55e8465d"/>
    <p:sldId xmlns:r="http://schemas.openxmlformats.org/officeDocument/2006/relationships" id="257" r:id="R0770a9009ec94f65"/>
    <p:sldId xmlns:r="http://schemas.openxmlformats.org/officeDocument/2006/relationships" id="258" r:id="R3fe42772a1684a21"/>
    <p:sldId xmlns:r="http://schemas.openxmlformats.org/officeDocument/2006/relationships" id="259" r:id="Rce1921169bf64b5b"/>
    <p:sldId xmlns:r="http://schemas.openxmlformats.org/officeDocument/2006/relationships" id="260" r:id="Rc548b99e932d47cf"/>
    <p:sldId xmlns:r="http://schemas.openxmlformats.org/officeDocument/2006/relationships" id="261" r:id="R4356d023609d4cd5"/>
    <p:sldId xmlns:r="http://schemas.openxmlformats.org/officeDocument/2006/relationships" id="262" r:id="R285bd4baef33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639c8343f4531" /><Relationship Type="http://schemas.openxmlformats.org/officeDocument/2006/relationships/slide" Target="/ppt/slides/slide1.xml" Id="Re8ce4ccc55e8465d" /><Relationship Type="http://schemas.openxmlformats.org/officeDocument/2006/relationships/slide" Target="/ppt/slides/slide2.xml" Id="R0770a9009ec94f65" /><Relationship Type="http://schemas.openxmlformats.org/officeDocument/2006/relationships/slide" Target="/ppt/slides/slide3.xml" Id="R3fe42772a1684a21" /><Relationship Type="http://schemas.openxmlformats.org/officeDocument/2006/relationships/slide" Target="/ppt/slides/slide4.xml" Id="Rce1921169bf64b5b" /><Relationship Type="http://schemas.openxmlformats.org/officeDocument/2006/relationships/slide" Target="/ppt/slides/slide5.xml" Id="Rc548b99e932d47cf" /><Relationship Type="http://schemas.openxmlformats.org/officeDocument/2006/relationships/slide" Target="/ppt/slides/slide6.xml" Id="R4356d023609d4cd5" /><Relationship Type="http://schemas.openxmlformats.org/officeDocument/2006/relationships/slide" Target="/ppt/slides/slide7.xml" Id="R285bd4baef33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3db168967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69566aa247b4" /><Relationship Type="http://schemas.openxmlformats.org/officeDocument/2006/relationships/theme" Target="/ppt/slideMasters/theme/theme1.xml" Id="R9106b1650c97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c69566aa2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da7c5b56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4389c1c3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c7573a41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d90d8fc5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cb1c7c7d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cef568b5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2fb05ede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CADDIE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CADDIE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−522 924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77 896 631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80 525 049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WINTHER 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Trostefaret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