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1e0d9963a648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a914d6a059457d"/>
  </p:sldMasterIdLst>
  <p:sldIdLst>
    <p:sldId xmlns:r="http://schemas.openxmlformats.org/officeDocument/2006/relationships" id="256" r:id="Rb6dd2e8b101f4ecf"/>
    <p:sldId xmlns:r="http://schemas.openxmlformats.org/officeDocument/2006/relationships" id="257" r:id="R397e23031ea24196"/>
    <p:sldId xmlns:r="http://schemas.openxmlformats.org/officeDocument/2006/relationships" id="258" r:id="R5394c49610f34a16"/>
    <p:sldId xmlns:r="http://schemas.openxmlformats.org/officeDocument/2006/relationships" id="259" r:id="Ra75f685a52564ac5"/>
    <p:sldId xmlns:r="http://schemas.openxmlformats.org/officeDocument/2006/relationships" id="260" r:id="R37505da2d1ee4713"/>
    <p:sldId xmlns:r="http://schemas.openxmlformats.org/officeDocument/2006/relationships" id="261" r:id="R1fd8fdcfa8f74d4a"/>
    <p:sldId xmlns:r="http://schemas.openxmlformats.org/officeDocument/2006/relationships" id="262" r:id="Rf72ede6c65dd40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a914d6a059457d" /><Relationship Type="http://schemas.openxmlformats.org/officeDocument/2006/relationships/slide" Target="/ppt/slides/slide1.xml" Id="Rb6dd2e8b101f4ecf" /><Relationship Type="http://schemas.openxmlformats.org/officeDocument/2006/relationships/slide" Target="/ppt/slides/slide2.xml" Id="R397e23031ea24196" /><Relationship Type="http://schemas.openxmlformats.org/officeDocument/2006/relationships/slide" Target="/ppt/slides/slide3.xml" Id="R5394c49610f34a16" /><Relationship Type="http://schemas.openxmlformats.org/officeDocument/2006/relationships/slide" Target="/ppt/slides/slide4.xml" Id="Ra75f685a52564ac5" /><Relationship Type="http://schemas.openxmlformats.org/officeDocument/2006/relationships/slide" Target="/ppt/slides/slide5.xml" Id="R37505da2d1ee4713" /><Relationship Type="http://schemas.openxmlformats.org/officeDocument/2006/relationships/slide" Target="/ppt/slides/slide6.xml" Id="R1fd8fdcfa8f74d4a" /><Relationship Type="http://schemas.openxmlformats.org/officeDocument/2006/relationships/slide" Target="/ppt/slides/slide7.xml" Id="Rf72ede6c65dd40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5b126c39f4c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d4d6632724392" /><Relationship Type="http://schemas.openxmlformats.org/officeDocument/2006/relationships/theme" Target="/ppt/slideMasters/theme/theme1.xml" Id="R242770c8f8894e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8d4d66327243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6e9ecbaad4d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c25f2b07942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18970a1384e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b4e9d238e45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04b11397845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eea4a337c43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85a27be3342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ALKYMI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ALKYMI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19 254 761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19 254 761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TJENSVOLD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trond@fidjeland.com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