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84428eef3c4f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d8bdb1e86e4a01"/>
  </p:sldMasterIdLst>
  <p:sldIdLst>
    <p:sldId xmlns:r="http://schemas.openxmlformats.org/officeDocument/2006/relationships" id="256" r:id="R009500695fa74ea7"/>
    <p:sldId xmlns:r="http://schemas.openxmlformats.org/officeDocument/2006/relationships" id="257" r:id="R68f604341d5e4543"/>
    <p:sldId xmlns:r="http://schemas.openxmlformats.org/officeDocument/2006/relationships" id="258" r:id="R897fc72e968a46e6"/>
    <p:sldId xmlns:r="http://schemas.openxmlformats.org/officeDocument/2006/relationships" id="259" r:id="R5975a1d1d6254a1d"/>
    <p:sldId xmlns:r="http://schemas.openxmlformats.org/officeDocument/2006/relationships" id="260" r:id="R4802ff81c2e14891"/>
    <p:sldId xmlns:r="http://schemas.openxmlformats.org/officeDocument/2006/relationships" id="261" r:id="R538ec61339534be4"/>
    <p:sldId xmlns:r="http://schemas.openxmlformats.org/officeDocument/2006/relationships" id="262" r:id="Rb258422484f84a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d8bdb1e86e4a01" /><Relationship Type="http://schemas.openxmlformats.org/officeDocument/2006/relationships/slide" Target="/ppt/slides/slide1.xml" Id="R009500695fa74ea7" /><Relationship Type="http://schemas.openxmlformats.org/officeDocument/2006/relationships/slide" Target="/ppt/slides/slide2.xml" Id="R68f604341d5e4543" /><Relationship Type="http://schemas.openxmlformats.org/officeDocument/2006/relationships/slide" Target="/ppt/slides/slide3.xml" Id="R897fc72e968a46e6" /><Relationship Type="http://schemas.openxmlformats.org/officeDocument/2006/relationships/slide" Target="/ppt/slides/slide4.xml" Id="R5975a1d1d6254a1d" /><Relationship Type="http://schemas.openxmlformats.org/officeDocument/2006/relationships/slide" Target="/ppt/slides/slide5.xml" Id="R4802ff81c2e14891" /><Relationship Type="http://schemas.openxmlformats.org/officeDocument/2006/relationships/slide" Target="/ppt/slides/slide6.xml" Id="R538ec61339534be4" /><Relationship Type="http://schemas.openxmlformats.org/officeDocument/2006/relationships/slide" Target="/ppt/slides/slide7.xml" Id="Rb258422484f84a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6b68960772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07e2de13574c1c" /><Relationship Type="http://schemas.openxmlformats.org/officeDocument/2006/relationships/theme" Target="/ppt/slideMasters/theme/theme1.xml" Id="R51783109e7c94b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07e2de13574c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fa9520bc748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5e08188ee42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a85fa318347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4e0e4da1a45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142b7de8d40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7b638fb3654e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f537412eb41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JERNBANEGATA 11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JERNBANEGATA 11 AS ble etablert [år] og holder til i Manstad.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1 499 661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−440 860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−1 853 872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−11 781 707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24 133 972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J11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Skjæløyveien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1626 Manstad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989 399 713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JERNBANEGATA 11 AS</a:t>
            </a:r>
          </a:p>
        </p:txBody>
      </p:sp>
    </p:spTree>
  </p:cSld>
  <p:clrMapOvr>
    <a:masterClrMapping xmlns:a="http://schemas.openxmlformats.org/drawingml/2006/main"/>
  </p:clrMapOvr>
</p:sld>
</file>