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7c411e669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196771a4e4cc3"/>
  </p:sldMasterIdLst>
  <p:sldIdLst>
    <p:sldId xmlns:r="http://schemas.openxmlformats.org/officeDocument/2006/relationships" id="256" r:id="Rb57910066e6f4e95"/>
    <p:sldId xmlns:r="http://schemas.openxmlformats.org/officeDocument/2006/relationships" id="257" r:id="Rf9cd029f0dff406d"/>
    <p:sldId xmlns:r="http://schemas.openxmlformats.org/officeDocument/2006/relationships" id="258" r:id="Rd367268232784ae8"/>
    <p:sldId xmlns:r="http://schemas.openxmlformats.org/officeDocument/2006/relationships" id="259" r:id="R5e74316d3d0f440b"/>
    <p:sldId xmlns:r="http://schemas.openxmlformats.org/officeDocument/2006/relationships" id="260" r:id="R2b9b7ea2d91f48d4"/>
    <p:sldId xmlns:r="http://schemas.openxmlformats.org/officeDocument/2006/relationships" id="261" r:id="R528b94a1e886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196771a4e4cc3" /><Relationship Type="http://schemas.openxmlformats.org/officeDocument/2006/relationships/slide" Target="/ppt/slides/slide1.xml" Id="Rb57910066e6f4e95" /><Relationship Type="http://schemas.openxmlformats.org/officeDocument/2006/relationships/slide" Target="/ppt/slides/slide2.xml" Id="Rf9cd029f0dff406d" /><Relationship Type="http://schemas.openxmlformats.org/officeDocument/2006/relationships/slide" Target="/ppt/slides/slide3.xml" Id="Rd367268232784ae8" /><Relationship Type="http://schemas.openxmlformats.org/officeDocument/2006/relationships/slide" Target="/ppt/slides/slide4.xml" Id="R5e74316d3d0f440b" /><Relationship Type="http://schemas.openxmlformats.org/officeDocument/2006/relationships/slide" Target="/ppt/slides/slide5.xml" Id="R2b9b7ea2d91f48d4" /><Relationship Type="http://schemas.openxmlformats.org/officeDocument/2006/relationships/slide" Target="/ppt/slides/slide6.xml" Id="R528b94a1e886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a982593b0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76dfb6d74b2a" /><Relationship Type="http://schemas.openxmlformats.org/officeDocument/2006/relationships/theme" Target="/ppt/slideMasters/theme/theme1.xml" Id="R4cbba38add8f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f76dfb6d7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72459ec0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71b66a02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3494e7b3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9f296702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e1a9e2b0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8aeece15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FJORDHOTEL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linda@yellowcom.se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FJORDHOTEL AS</a:t>
            </a:r>
          </a:p>
        </p:txBody>
      </p:sp>
    </p:spTree>
  </p:cSld>
  <p:clrMapOvr>
    <a:masterClrMapping xmlns:a="http://schemas.openxmlformats.org/drawingml/2006/main"/>
  </p:clrMapOvr>
</p:sld>
</file>