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1fc44dc51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54168b7894ee5"/>
  </p:sldMasterIdLst>
  <p:sldIdLst>
    <p:sldId xmlns:r="http://schemas.openxmlformats.org/officeDocument/2006/relationships" id="256" r:id="Rfb59f09f600a4842"/>
    <p:sldId xmlns:r="http://schemas.openxmlformats.org/officeDocument/2006/relationships" id="257" r:id="Rae4f23ad0e2b4863"/>
    <p:sldId xmlns:r="http://schemas.openxmlformats.org/officeDocument/2006/relationships" id="258" r:id="R84eb54fc64f44ad5"/>
    <p:sldId xmlns:r="http://schemas.openxmlformats.org/officeDocument/2006/relationships" id="259" r:id="Ree78299768e8409e"/>
    <p:sldId xmlns:r="http://schemas.openxmlformats.org/officeDocument/2006/relationships" id="260" r:id="R34ff9fad03154466"/>
    <p:sldId xmlns:r="http://schemas.openxmlformats.org/officeDocument/2006/relationships" id="261" r:id="R732c95467ecf4cd1"/>
    <p:sldId xmlns:r="http://schemas.openxmlformats.org/officeDocument/2006/relationships" id="262" r:id="R87aaad5adef1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54168b7894ee5" /><Relationship Type="http://schemas.openxmlformats.org/officeDocument/2006/relationships/slide" Target="/ppt/slides/slide1.xml" Id="Rfb59f09f600a4842" /><Relationship Type="http://schemas.openxmlformats.org/officeDocument/2006/relationships/slide" Target="/ppt/slides/slide2.xml" Id="Rae4f23ad0e2b4863" /><Relationship Type="http://schemas.openxmlformats.org/officeDocument/2006/relationships/slide" Target="/ppt/slides/slide3.xml" Id="R84eb54fc64f44ad5" /><Relationship Type="http://schemas.openxmlformats.org/officeDocument/2006/relationships/slide" Target="/ppt/slides/slide4.xml" Id="Ree78299768e8409e" /><Relationship Type="http://schemas.openxmlformats.org/officeDocument/2006/relationships/slide" Target="/ppt/slides/slide5.xml" Id="R34ff9fad03154466" /><Relationship Type="http://schemas.openxmlformats.org/officeDocument/2006/relationships/slide" Target="/ppt/slides/slide6.xml" Id="R732c95467ecf4cd1" /><Relationship Type="http://schemas.openxmlformats.org/officeDocument/2006/relationships/slide" Target="/ppt/slides/slide7.xml" Id="R87aaad5adef1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ae9179e99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bd272717648d8" /><Relationship Type="http://schemas.openxmlformats.org/officeDocument/2006/relationships/theme" Target="/ppt/slideMasters/theme/theme1.xml" Id="R2a05d69046a3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bd2727176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ccf10fd6c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5c4b0e8df48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2831e60e8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0f5e477f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b4f9d54c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795949f14f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73b1f3ec041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FOKUS NORDIC NORWAY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FOKUS NORDIC NORWAY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36 250 959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36 253 621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 NORWAY BIDCO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NORDIC NORWAY HOLDING AS</a:t>
            </a:r>
          </a:p>
        </p:txBody>
      </p:sp>
    </p:spTree>
  </p:cSld>
  <p:clrMapOvr>
    <a:masterClrMapping xmlns:a="http://schemas.openxmlformats.org/drawingml/2006/main"/>
  </p:clrMapOvr>
</p:sld>
</file>