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31aa42cecf2436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087bdc9f92a46bb"/>
  </p:sldMasterIdLst>
  <p:sldIdLst>
    <p:sldId xmlns:r="http://schemas.openxmlformats.org/officeDocument/2006/relationships" id="256" r:id="R91156a02ba4149fc"/>
    <p:sldId xmlns:r="http://schemas.openxmlformats.org/officeDocument/2006/relationships" id="257" r:id="Rddaf6ae12e7a4979"/>
    <p:sldId xmlns:r="http://schemas.openxmlformats.org/officeDocument/2006/relationships" id="258" r:id="Rf24eedd310b84c3f"/>
    <p:sldId xmlns:r="http://schemas.openxmlformats.org/officeDocument/2006/relationships" id="259" r:id="R407203ad3dec40b8"/>
    <p:sldId xmlns:r="http://schemas.openxmlformats.org/officeDocument/2006/relationships" id="260" r:id="R48758323e2d549df"/>
    <p:sldId xmlns:r="http://schemas.openxmlformats.org/officeDocument/2006/relationships" id="261" r:id="R3b5d896f1f2944c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87bdc9f92a46bb" /><Relationship Type="http://schemas.openxmlformats.org/officeDocument/2006/relationships/slide" Target="/ppt/slides/slide1.xml" Id="R91156a02ba4149fc" /><Relationship Type="http://schemas.openxmlformats.org/officeDocument/2006/relationships/slide" Target="/ppt/slides/slide2.xml" Id="Rddaf6ae12e7a4979" /><Relationship Type="http://schemas.openxmlformats.org/officeDocument/2006/relationships/slide" Target="/ppt/slides/slide3.xml" Id="Rf24eedd310b84c3f" /><Relationship Type="http://schemas.openxmlformats.org/officeDocument/2006/relationships/slide" Target="/ppt/slides/slide4.xml" Id="R407203ad3dec40b8" /><Relationship Type="http://schemas.openxmlformats.org/officeDocument/2006/relationships/slide" Target="/ppt/slides/slide5.xml" Id="R48758323e2d549df" /><Relationship Type="http://schemas.openxmlformats.org/officeDocument/2006/relationships/slide" Target="/ppt/slides/slide6.xml" Id="R3b5d896f1f2944c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517d4bafb54e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33dc4ebac543d5" /><Relationship Type="http://schemas.openxmlformats.org/officeDocument/2006/relationships/theme" Target="/ppt/slideMasters/theme/theme1.xml" Id="Rc302faf7723c48b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f33dc4ebac543d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452be5bf5747e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0daaddf03e404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74f4940864452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43a6c59bb7406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5f536dcdf44a3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44163f22304e7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ADICATE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ADICATE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ADICATE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ADICATE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ADICATE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ADICATE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SILVERCOIN INDUSTRIES AS  –  25,2 %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FREDRIKSEN OLE JØRGEN  –  20,6 %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HERMIA AS  –  10,8 %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BJØRGVIN VEKST AS  –  10,1 %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GULLIKSEN FRED KENNETH  –  9,4 %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MARKUSSEN MORTEN  –  9,4 %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ADICATE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989 410 113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ADICATE AS</a:t>
            </a:r>
          </a:p>
        </p:txBody>
      </p:sp>
    </p:spTree>
  </p:cSld>
  <p:clrMapOvr>
    <a:masterClrMapping xmlns:a="http://schemas.openxmlformats.org/drawingml/2006/main"/>
  </p:clrMapOvr>
</p:sld>
</file>