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fb1a63c9f64c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682914d14f4adf"/>
  </p:sldMasterIdLst>
  <p:sldIdLst>
    <p:sldId xmlns:r="http://schemas.openxmlformats.org/officeDocument/2006/relationships" id="256" r:id="Re4c9aec5376146a2"/>
    <p:sldId xmlns:r="http://schemas.openxmlformats.org/officeDocument/2006/relationships" id="257" r:id="Rc4059c18e2b44376"/>
    <p:sldId xmlns:r="http://schemas.openxmlformats.org/officeDocument/2006/relationships" id="258" r:id="R8cf60e9faac24dd1"/>
    <p:sldId xmlns:r="http://schemas.openxmlformats.org/officeDocument/2006/relationships" id="259" r:id="Rfaca4cbcc8e646e5"/>
    <p:sldId xmlns:r="http://schemas.openxmlformats.org/officeDocument/2006/relationships" id="260" r:id="Rf1140cad31b644f4"/>
    <p:sldId xmlns:r="http://schemas.openxmlformats.org/officeDocument/2006/relationships" id="261" r:id="R8b707a756426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82914d14f4adf" /><Relationship Type="http://schemas.openxmlformats.org/officeDocument/2006/relationships/slide" Target="/ppt/slides/slide1.xml" Id="Re4c9aec5376146a2" /><Relationship Type="http://schemas.openxmlformats.org/officeDocument/2006/relationships/slide" Target="/ppt/slides/slide2.xml" Id="Rc4059c18e2b44376" /><Relationship Type="http://schemas.openxmlformats.org/officeDocument/2006/relationships/slide" Target="/ppt/slides/slide3.xml" Id="R8cf60e9faac24dd1" /><Relationship Type="http://schemas.openxmlformats.org/officeDocument/2006/relationships/slide" Target="/ppt/slides/slide4.xml" Id="Rfaca4cbcc8e646e5" /><Relationship Type="http://schemas.openxmlformats.org/officeDocument/2006/relationships/slide" Target="/ppt/slides/slide5.xml" Id="Rf1140cad31b644f4" /><Relationship Type="http://schemas.openxmlformats.org/officeDocument/2006/relationships/slide" Target="/ppt/slides/slide6.xml" Id="R8b707a756426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be71dc7f745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5f23dc4744db0" /><Relationship Type="http://schemas.openxmlformats.org/officeDocument/2006/relationships/theme" Target="/ppt/slideMasters/theme/theme1.xml" Id="R9048d8c751cf4b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35f23dc4744d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2a4025d264d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765ab7dff40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390f43d4c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a70c5f016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e1b80b32d4f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865f636de42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OG BÆRUM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401A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989 411 268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ANLEGG AS</a:t>
            </a:r>
          </a:p>
        </p:txBody>
      </p:sp>
    </p:spTree>
  </p:cSld>
  <p:clrMapOvr>
    <a:masterClrMapping xmlns:a="http://schemas.openxmlformats.org/drawingml/2006/main"/>
  </p:clrMapOvr>
</p:sld>
</file>