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0d3071a0e4e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0e843021945a4"/>
  </p:sldMasterIdLst>
  <p:sldIdLst>
    <p:sldId xmlns:r="http://schemas.openxmlformats.org/officeDocument/2006/relationships" id="256" r:id="R711ec815fbc54156"/>
    <p:sldId xmlns:r="http://schemas.openxmlformats.org/officeDocument/2006/relationships" id="257" r:id="R9c6073d01d4f4874"/>
    <p:sldId xmlns:r="http://schemas.openxmlformats.org/officeDocument/2006/relationships" id="258" r:id="R64f8ac7b51d34f2a"/>
    <p:sldId xmlns:r="http://schemas.openxmlformats.org/officeDocument/2006/relationships" id="259" r:id="R8338f48867384593"/>
    <p:sldId xmlns:r="http://schemas.openxmlformats.org/officeDocument/2006/relationships" id="260" r:id="Rfcf481e8b69449cb"/>
    <p:sldId xmlns:r="http://schemas.openxmlformats.org/officeDocument/2006/relationships" id="261" r:id="Rd69ab137bf6e408d"/>
    <p:sldId xmlns:r="http://schemas.openxmlformats.org/officeDocument/2006/relationships" id="262" r:id="Re9b0590dc038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0e843021945a4" /><Relationship Type="http://schemas.openxmlformats.org/officeDocument/2006/relationships/slide" Target="/ppt/slides/slide1.xml" Id="R711ec815fbc54156" /><Relationship Type="http://schemas.openxmlformats.org/officeDocument/2006/relationships/slide" Target="/ppt/slides/slide2.xml" Id="R9c6073d01d4f4874" /><Relationship Type="http://schemas.openxmlformats.org/officeDocument/2006/relationships/slide" Target="/ppt/slides/slide3.xml" Id="R64f8ac7b51d34f2a" /><Relationship Type="http://schemas.openxmlformats.org/officeDocument/2006/relationships/slide" Target="/ppt/slides/slide4.xml" Id="R8338f48867384593" /><Relationship Type="http://schemas.openxmlformats.org/officeDocument/2006/relationships/slide" Target="/ppt/slides/slide5.xml" Id="Rfcf481e8b69449cb" /><Relationship Type="http://schemas.openxmlformats.org/officeDocument/2006/relationships/slide" Target="/ppt/slides/slide6.xml" Id="Rd69ab137bf6e408d" /><Relationship Type="http://schemas.openxmlformats.org/officeDocument/2006/relationships/slide" Target="/ppt/slides/slide7.xml" Id="Re9b0590dc038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4d2a8c1a4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4f9fa67b4dae" /><Relationship Type="http://schemas.openxmlformats.org/officeDocument/2006/relationships/theme" Target="/ppt/slideMasters/theme/theme1.xml" Id="Re5341643242b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94f9fa67b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cb295ca0b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e4e21149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f250cf9c0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de4f718dc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739f4dc53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c1f2e4f9d4b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53a7dc702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OG BÆRUM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OG BÆRUM ANLEGG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12 741 875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3 528 461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2 798 890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11 687 217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GULTVEDT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401A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ANLEGG AS</a:t>
            </a:r>
          </a:p>
        </p:txBody>
      </p:sp>
    </p:spTree>
  </p:cSld>
  <p:clrMapOvr>
    <a:masterClrMapping xmlns:a="http://schemas.openxmlformats.org/drawingml/2006/main"/>
  </p:clrMapOvr>
</p:sld>
</file>