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4e6cc80dd14a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4dcf57cad44e64"/>
  </p:sldMasterIdLst>
  <p:sldIdLst>
    <p:sldId xmlns:r="http://schemas.openxmlformats.org/officeDocument/2006/relationships" id="256" r:id="R30091fb104694a16"/>
    <p:sldId xmlns:r="http://schemas.openxmlformats.org/officeDocument/2006/relationships" id="257" r:id="Rf097090d7af6485d"/>
    <p:sldId xmlns:r="http://schemas.openxmlformats.org/officeDocument/2006/relationships" id="258" r:id="R1cc92f0938274d6e"/>
    <p:sldId xmlns:r="http://schemas.openxmlformats.org/officeDocument/2006/relationships" id="259" r:id="R76dcf0d4015c40ec"/>
    <p:sldId xmlns:r="http://schemas.openxmlformats.org/officeDocument/2006/relationships" id="260" r:id="R5b1bf76e952f4a77"/>
    <p:sldId xmlns:r="http://schemas.openxmlformats.org/officeDocument/2006/relationships" id="261" r:id="Rbc15c529814f40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4dcf57cad44e64" /><Relationship Type="http://schemas.openxmlformats.org/officeDocument/2006/relationships/slide" Target="/ppt/slides/slide1.xml" Id="R30091fb104694a16" /><Relationship Type="http://schemas.openxmlformats.org/officeDocument/2006/relationships/slide" Target="/ppt/slides/slide2.xml" Id="Rf097090d7af6485d" /><Relationship Type="http://schemas.openxmlformats.org/officeDocument/2006/relationships/slide" Target="/ppt/slides/slide3.xml" Id="R1cc92f0938274d6e" /><Relationship Type="http://schemas.openxmlformats.org/officeDocument/2006/relationships/slide" Target="/ppt/slides/slide4.xml" Id="R76dcf0d4015c40ec" /><Relationship Type="http://schemas.openxmlformats.org/officeDocument/2006/relationships/slide" Target="/ppt/slides/slide5.xml" Id="R5b1bf76e952f4a77" /><Relationship Type="http://schemas.openxmlformats.org/officeDocument/2006/relationships/slide" Target="/ppt/slides/slide6.xml" Id="Rbc15c529814f40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b291fb533441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c211a1a7144d6" /><Relationship Type="http://schemas.openxmlformats.org/officeDocument/2006/relationships/theme" Target="/ppt/slideMasters/theme/theme1.xml" Id="Rac2bd5042ca043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7c211a1a7144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859db90b449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baef2405845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fc8b36b1b4a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a9a42fd514b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9cfb32ca048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f1ac3a1ca41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REVISJONSFIRMA ROLF BIRKELAND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 ROLF BIRKELAND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 ROLF BIRKELAND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 ROLF BIRKELAND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 ROLF BIRKELAND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 ROLF BIRKELAND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Rigetjønnveien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02 74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www.rolfbirkeland.no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989 411 977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 ROLF BIRKELAND AS</a:t>
            </a:r>
          </a:p>
        </p:txBody>
      </p:sp>
    </p:spTree>
  </p:cSld>
  <p:clrMapOvr>
    <a:masterClrMapping xmlns:a="http://schemas.openxmlformats.org/drawingml/2006/main"/>
  </p:clrMapOvr>
</p:sld>
</file>