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adcfa55374f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2d0b44f614dad"/>
  </p:sldMasterIdLst>
  <p:sldIdLst>
    <p:sldId xmlns:r="http://schemas.openxmlformats.org/officeDocument/2006/relationships" id="256" r:id="R1158b255e407494e"/>
    <p:sldId xmlns:r="http://schemas.openxmlformats.org/officeDocument/2006/relationships" id="257" r:id="R0c94f52bf43847b7"/>
    <p:sldId xmlns:r="http://schemas.openxmlformats.org/officeDocument/2006/relationships" id="258" r:id="R705f17926dd9443f"/>
    <p:sldId xmlns:r="http://schemas.openxmlformats.org/officeDocument/2006/relationships" id="259" r:id="R34aa27de90fb4b47"/>
    <p:sldId xmlns:r="http://schemas.openxmlformats.org/officeDocument/2006/relationships" id="260" r:id="Rd4710ea3a07145fe"/>
    <p:sldId xmlns:r="http://schemas.openxmlformats.org/officeDocument/2006/relationships" id="261" r:id="Rc0b20a006d2047e5"/>
    <p:sldId xmlns:r="http://schemas.openxmlformats.org/officeDocument/2006/relationships" id="262" r:id="R0f9a8e314b5c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2d0b44f614dad" /><Relationship Type="http://schemas.openxmlformats.org/officeDocument/2006/relationships/slide" Target="/ppt/slides/slide1.xml" Id="R1158b255e407494e" /><Relationship Type="http://schemas.openxmlformats.org/officeDocument/2006/relationships/slide" Target="/ppt/slides/slide2.xml" Id="R0c94f52bf43847b7" /><Relationship Type="http://schemas.openxmlformats.org/officeDocument/2006/relationships/slide" Target="/ppt/slides/slide3.xml" Id="R705f17926dd9443f" /><Relationship Type="http://schemas.openxmlformats.org/officeDocument/2006/relationships/slide" Target="/ppt/slides/slide4.xml" Id="R34aa27de90fb4b47" /><Relationship Type="http://schemas.openxmlformats.org/officeDocument/2006/relationships/slide" Target="/ppt/slides/slide5.xml" Id="Rd4710ea3a07145fe" /><Relationship Type="http://schemas.openxmlformats.org/officeDocument/2006/relationships/slide" Target="/ppt/slides/slide6.xml" Id="Rc0b20a006d2047e5" /><Relationship Type="http://schemas.openxmlformats.org/officeDocument/2006/relationships/slide" Target="/ppt/slides/slide7.xml" Id="R0f9a8e314b5c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7064bc0e6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e7527d9cd4796" /><Relationship Type="http://schemas.openxmlformats.org/officeDocument/2006/relationships/theme" Target="/ppt/slideMasters/theme/theme1.xml" Id="Re0b3da6c1b45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0e7527d9cd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85c61e9d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36b0a1c1545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ae68685ef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d895308f3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6d38d6f6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4f9d08a8b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7dce01e05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